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84" r:id="rId5"/>
    <p:sldId id="260" r:id="rId6"/>
    <p:sldId id="261" r:id="rId7"/>
    <p:sldId id="285" r:id="rId8"/>
    <p:sldId id="286" r:id="rId9"/>
    <p:sldId id="262" r:id="rId10"/>
    <p:sldId id="263" r:id="rId11"/>
    <p:sldId id="287" r:id="rId12"/>
    <p:sldId id="288" r:id="rId13"/>
    <p:sldId id="289" r:id="rId14"/>
    <p:sldId id="290" r:id="rId15"/>
    <p:sldId id="316" r:id="rId16"/>
    <p:sldId id="317" r:id="rId17"/>
    <p:sldId id="295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276" r:id="rId35"/>
    <p:sldId id="277" r:id="rId36"/>
    <p:sldId id="314" r:id="rId37"/>
    <p:sldId id="278" r:id="rId38"/>
    <p:sldId id="279" r:id="rId39"/>
    <p:sldId id="315" r:id="rId40"/>
  </p:sldIdLst>
  <p:sldSz cx="18288000" cy="10287000"/>
  <p:notesSz cx="6858000" cy="9144000"/>
  <p:embeddedFontLst>
    <p:embeddedFont>
      <p:font typeface="Montserrat 1" panose="020B0604020202020204" charset="0"/>
      <p:regular r:id="rId42"/>
    </p:embeddedFont>
    <p:embeddedFont>
      <p:font typeface="Montserrat 1 Bold" panose="020B0604020202020204" charset="0"/>
      <p:regular r:id="rId43"/>
    </p:embeddedFont>
    <p:embeddedFont>
      <p:font typeface="Montserrat 2" panose="020B0604020202020204" charset="0"/>
      <p:regular r:id="rId44"/>
    </p:embeddedFont>
    <p:embeddedFont>
      <p:font typeface="Montserrat Extra-Bold" panose="020B0604020202020204" charset="0"/>
      <p:regular r:id="rId45"/>
    </p:embeddedFont>
    <p:embeddedFont>
      <p:font typeface="Montserrat Extra-Bold Italics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7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image" Target="../media/image20.png"/><Relationship Id="rId4" Type="http://schemas.openxmlformats.org/officeDocument/2006/relationships/image" Target="../media/image23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image" Target="../media/image20.png"/><Relationship Id="rId4" Type="http://schemas.openxmlformats.org/officeDocument/2006/relationships/image" Target="../media/image23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B63DD-1AAF-4532-858C-44938E650C1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BD91E0F-F015-4501-BAA3-A8E4153AB1F5}">
      <dgm:prSet phldrT="[Text]"/>
      <dgm:spPr/>
      <dgm:t>
        <a:bodyPr/>
        <a:lstStyle/>
        <a:p>
          <a:r>
            <a:rPr lang="vi-VN">
              <a:latin typeface="Times New Roman" panose="02020603050405020304" pitchFamily="18" charset="0"/>
              <a:cs typeface="Times New Roman" panose="02020603050405020304" pitchFamily="18" charset="0"/>
            </a:rPr>
            <a:t>Quản lý người dùng</a:t>
          </a:r>
        </a:p>
      </dgm:t>
    </dgm:pt>
    <dgm:pt modelId="{B5A2897E-45A9-4B1E-8805-C10F3B1BA038}" type="parTrans" cxnId="{F2D48363-E660-4938-82D8-FDF5E5899CFF}">
      <dgm:prSet/>
      <dgm:spPr/>
      <dgm:t>
        <a:bodyPr/>
        <a:lstStyle/>
        <a:p>
          <a:endParaRPr lang="vi-VN"/>
        </a:p>
      </dgm:t>
    </dgm:pt>
    <dgm:pt modelId="{9C8D674B-8CAF-427D-B37C-D98A7B4B3CB3}" type="sibTrans" cxnId="{F2D48363-E660-4938-82D8-FDF5E5899CFF}">
      <dgm:prSet/>
      <dgm:spPr/>
      <dgm:t>
        <a:bodyPr/>
        <a:lstStyle/>
        <a:p>
          <a:endParaRPr lang="vi-VN"/>
        </a:p>
      </dgm:t>
    </dgm:pt>
    <dgm:pt modelId="{8D9BBAE5-128E-42CA-9A48-5E312213237F}">
      <dgm:prSet phldrT="[Text]"/>
      <dgm:spPr/>
      <dgm:t>
        <a:bodyPr/>
        <a:lstStyle/>
        <a:p>
          <a:r>
            <a:rPr lang="vi-VN" dirty="0">
              <a:latin typeface="Times New Roman" panose="02020603050405020304" pitchFamily="18" charset="0"/>
              <a:cs typeface="Times New Roman" panose="02020603050405020304" pitchFamily="18" charset="0"/>
            </a:rPr>
            <a:t>Hệ thống nhắn tin</a:t>
          </a:r>
        </a:p>
      </dgm:t>
    </dgm:pt>
    <dgm:pt modelId="{C0B756B3-F74D-43BA-9C2A-3EE769D8DB5C}" type="parTrans" cxnId="{59C0B7B9-0FEE-40F8-B1EE-33956E03CC2E}">
      <dgm:prSet/>
      <dgm:spPr/>
      <dgm:t>
        <a:bodyPr/>
        <a:lstStyle/>
        <a:p>
          <a:endParaRPr lang="vi-VN"/>
        </a:p>
      </dgm:t>
    </dgm:pt>
    <dgm:pt modelId="{FB195D9A-A599-41B9-9483-A285FDACA6EA}" type="sibTrans" cxnId="{59C0B7B9-0FEE-40F8-B1EE-33956E03CC2E}">
      <dgm:prSet/>
      <dgm:spPr/>
      <dgm:t>
        <a:bodyPr/>
        <a:lstStyle/>
        <a:p>
          <a:endParaRPr lang="vi-VN"/>
        </a:p>
      </dgm:t>
    </dgm:pt>
    <dgm:pt modelId="{FA2B6B88-BF2F-4AE9-BE6D-4A3BEFE9F78C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kiếm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trao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tin</a:t>
          </a:r>
          <a:endParaRPr lang="vi-V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8E90AA-CDCB-4921-A771-48D4F1687C3A}" type="parTrans" cxnId="{FA63B61A-AD61-47B2-B13F-2019732EA627}">
      <dgm:prSet/>
      <dgm:spPr/>
      <dgm:t>
        <a:bodyPr/>
        <a:lstStyle/>
        <a:p>
          <a:endParaRPr lang="vi-VN"/>
        </a:p>
      </dgm:t>
    </dgm:pt>
    <dgm:pt modelId="{1167334C-FC9E-40CE-8002-A7FC6624CCE5}" type="sibTrans" cxnId="{FA63B61A-AD61-47B2-B13F-2019732EA627}">
      <dgm:prSet/>
      <dgm:spPr/>
      <dgm:t>
        <a:bodyPr/>
        <a:lstStyle/>
        <a:p>
          <a:endParaRPr lang="vi-VN"/>
        </a:p>
      </dgm:t>
    </dgm:pt>
    <dgm:pt modelId="{47181288-5359-4CA4-AA81-1E562B68159C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Tương tác, kết nối</a:t>
          </a:r>
          <a:endParaRPr lang="vi-V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2AEED8-0C6A-446D-A414-4923A169ED45}" type="parTrans" cxnId="{6FB21363-BDC4-4AD8-9703-20859BD2EB1C}">
      <dgm:prSet/>
      <dgm:spPr/>
      <dgm:t>
        <a:bodyPr/>
        <a:lstStyle/>
        <a:p>
          <a:endParaRPr lang="vi-VN"/>
        </a:p>
      </dgm:t>
    </dgm:pt>
    <dgm:pt modelId="{DC358758-F1A5-4260-83DE-40FE2C6ADDE8}" type="sibTrans" cxnId="{6FB21363-BDC4-4AD8-9703-20859BD2EB1C}">
      <dgm:prSet/>
      <dgm:spPr/>
      <dgm:t>
        <a:bodyPr/>
        <a:lstStyle/>
        <a:p>
          <a:endParaRPr lang="vi-VN"/>
        </a:p>
      </dgm:t>
    </dgm:pt>
    <dgm:pt modelId="{B575BBBB-7DD9-47F7-A9C2-B3D8206B39E6}" type="pres">
      <dgm:prSet presAssocID="{9CCB63DD-1AAF-4532-858C-44938E650C10}" presName="Name0" presStyleCnt="0">
        <dgm:presLayoutVars>
          <dgm:dir/>
          <dgm:resizeHandles val="exact"/>
        </dgm:presLayoutVars>
      </dgm:prSet>
      <dgm:spPr/>
    </dgm:pt>
    <dgm:pt modelId="{7236D06F-8638-465F-800B-7060BD680F6F}" type="pres">
      <dgm:prSet presAssocID="{CBD91E0F-F015-4501-BAA3-A8E4153AB1F5}" presName="compNode" presStyleCnt="0"/>
      <dgm:spPr/>
    </dgm:pt>
    <dgm:pt modelId="{E19E00D2-789B-457F-93A6-E0F43DFCF024}" type="pres">
      <dgm:prSet presAssocID="{CBD91E0F-F015-4501-BAA3-A8E4153AB1F5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Ui Ux with solid fill"/>
        </a:ext>
      </dgm:extLst>
    </dgm:pt>
    <dgm:pt modelId="{39B9DD7A-C6AF-43E2-9A65-365C93D1E22D}" type="pres">
      <dgm:prSet presAssocID="{CBD91E0F-F015-4501-BAA3-A8E4153AB1F5}" presName="textRect" presStyleLbl="revTx" presStyleIdx="0" presStyleCnt="4">
        <dgm:presLayoutVars>
          <dgm:bulletEnabled val="1"/>
        </dgm:presLayoutVars>
      </dgm:prSet>
      <dgm:spPr/>
    </dgm:pt>
    <dgm:pt modelId="{99D14E8C-9835-47BA-8673-F51F319F3EEA}" type="pres">
      <dgm:prSet presAssocID="{9C8D674B-8CAF-427D-B37C-D98A7B4B3CB3}" presName="sibTrans" presStyleLbl="sibTrans2D1" presStyleIdx="0" presStyleCnt="0"/>
      <dgm:spPr/>
    </dgm:pt>
    <dgm:pt modelId="{9A020D8C-B7E4-4EDB-8D20-1A115341F833}" type="pres">
      <dgm:prSet presAssocID="{8D9BBAE5-128E-42CA-9A48-5E312213237F}" presName="compNode" presStyleCnt="0"/>
      <dgm:spPr/>
    </dgm:pt>
    <dgm:pt modelId="{56632E7F-7504-42F9-ACA9-C74D9489BAC9}" type="pres">
      <dgm:prSet presAssocID="{8D9BBAE5-128E-42CA-9A48-5E312213237F}" presName="pictRect" presStyleLbl="node1" presStyleIdx="1" presStyleCnt="4" custScaleX="8755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Chat with solid fill"/>
        </a:ext>
      </dgm:extLst>
    </dgm:pt>
    <dgm:pt modelId="{0FFF1BB9-C177-4C23-96DC-472D1A6EE621}" type="pres">
      <dgm:prSet presAssocID="{8D9BBAE5-128E-42CA-9A48-5E312213237F}" presName="textRect" presStyleLbl="revTx" presStyleIdx="1" presStyleCnt="4">
        <dgm:presLayoutVars>
          <dgm:bulletEnabled val="1"/>
        </dgm:presLayoutVars>
      </dgm:prSet>
      <dgm:spPr/>
    </dgm:pt>
    <dgm:pt modelId="{A1D82AF6-905E-43A0-BD7A-0C4FA984AF12}" type="pres">
      <dgm:prSet presAssocID="{FB195D9A-A599-41B9-9483-A285FDACA6EA}" presName="sibTrans" presStyleLbl="sibTrans2D1" presStyleIdx="0" presStyleCnt="0"/>
      <dgm:spPr/>
    </dgm:pt>
    <dgm:pt modelId="{5666932B-8F7D-4A85-BD01-397F2C80DD87}" type="pres">
      <dgm:prSet presAssocID="{FA2B6B88-BF2F-4AE9-BE6D-4A3BEFE9F78C}" presName="compNode" presStyleCnt="0"/>
      <dgm:spPr/>
    </dgm:pt>
    <dgm:pt modelId="{1B351578-FFE4-410C-B3FC-0B4CAFC652AD}" type="pres">
      <dgm:prSet presAssocID="{FA2B6B88-BF2F-4AE9-BE6D-4A3BEFE9F78C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earch Inventory with solid fill"/>
        </a:ext>
      </dgm:extLst>
    </dgm:pt>
    <dgm:pt modelId="{9875C42F-24E7-4A2E-B8B1-F4113AFF37BE}" type="pres">
      <dgm:prSet presAssocID="{FA2B6B88-BF2F-4AE9-BE6D-4A3BEFE9F78C}" presName="textRect" presStyleLbl="revTx" presStyleIdx="2" presStyleCnt="4">
        <dgm:presLayoutVars>
          <dgm:bulletEnabled val="1"/>
        </dgm:presLayoutVars>
      </dgm:prSet>
      <dgm:spPr/>
    </dgm:pt>
    <dgm:pt modelId="{F2530957-5E5E-46E1-82B8-5B2E58D12D5B}" type="pres">
      <dgm:prSet presAssocID="{1167334C-FC9E-40CE-8002-A7FC6624CCE5}" presName="sibTrans" presStyleLbl="sibTrans2D1" presStyleIdx="0" presStyleCnt="0"/>
      <dgm:spPr/>
    </dgm:pt>
    <dgm:pt modelId="{917CACAB-B483-4BAC-AC68-32FEB758D3B7}" type="pres">
      <dgm:prSet presAssocID="{47181288-5359-4CA4-AA81-1E562B68159C}" presName="compNode" presStyleCnt="0"/>
      <dgm:spPr/>
    </dgm:pt>
    <dgm:pt modelId="{DDF12D0D-22AC-4BD3-9702-248A98FB859B}" type="pres">
      <dgm:prSet presAssocID="{47181288-5359-4CA4-AA81-1E562B68159C}" presName="pictRect" presStyleLbl="node1" presStyleIdx="3" presStyleCnt="4" custScaleX="8667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ocial network outline"/>
        </a:ext>
      </dgm:extLst>
    </dgm:pt>
    <dgm:pt modelId="{5A032C46-FB56-4249-8EFE-1FAA7F47A8DB}" type="pres">
      <dgm:prSet presAssocID="{47181288-5359-4CA4-AA81-1E562B68159C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4CDFF40D-BB9A-4CA0-9F80-64BF385259E3}" type="presOf" srcId="{47181288-5359-4CA4-AA81-1E562B68159C}" destId="{5A032C46-FB56-4249-8EFE-1FAA7F47A8DB}" srcOrd="0" destOrd="0" presId="urn:microsoft.com/office/officeart/2005/8/layout/pList1"/>
    <dgm:cxn modelId="{FA63B61A-AD61-47B2-B13F-2019732EA627}" srcId="{9CCB63DD-1AAF-4532-858C-44938E650C10}" destId="{FA2B6B88-BF2F-4AE9-BE6D-4A3BEFE9F78C}" srcOrd="2" destOrd="0" parTransId="{F98E90AA-CDCB-4921-A771-48D4F1687C3A}" sibTransId="{1167334C-FC9E-40CE-8002-A7FC6624CCE5}"/>
    <dgm:cxn modelId="{32FD0833-24AF-408B-A9AF-699C73C5D401}" type="presOf" srcId="{1167334C-FC9E-40CE-8002-A7FC6624CCE5}" destId="{F2530957-5E5E-46E1-82B8-5B2E58D12D5B}" srcOrd="0" destOrd="0" presId="urn:microsoft.com/office/officeart/2005/8/layout/pList1"/>
    <dgm:cxn modelId="{8D2C0E36-BA40-4CCD-9A3F-EC98EC64AC9F}" type="presOf" srcId="{FB195D9A-A599-41B9-9483-A285FDACA6EA}" destId="{A1D82AF6-905E-43A0-BD7A-0C4FA984AF12}" srcOrd="0" destOrd="0" presId="urn:microsoft.com/office/officeart/2005/8/layout/pList1"/>
    <dgm:cxn modelId="{6FB21363-BDC4-4AD8-9703-20859BD2EB1C}" srcId="{9CCB63DD-1AAF-4532-858C-44938E650C10}" destId="{47181288-5359-4CA4-AA81-1E562B68159C}" srcOrd="3" destOrd="0" parTransId="{002AEED8-0C6A-446D-A414-4923A169ED45}" sibTransId="{DC358758-F1A5-4260-83DE-40FE2C6ADDE8}"/>
    <dgm:cxn modelId="{5AE66543-2065-479E-B3DC-C2BB32530B81}" type="presOf" srcId="{CBD91E0F-F015-4501-BAA3-A8E4153AB1F5}" destId="{39B9DD7A-C6AF-43E2-9A65-365C93D1E22D}" srcOrd="0" destOrd="0" presId="urn:microsoft.com/office/officeart/2005/8/layout/pList1"/>
    <dgm:cxn modelId="{F2D48363-E660-4938-82D8-FDF5E5899CFF}" srcId="{9CCB63DD-1AAF-4532-858C-44938E650C10}" destId="{CBD91E0F-F015-4501-BAA3-A8E4153AB1F5}" srcOrd="0" destOrd="0" parTransId="{B5A2897E-45A9-4B1E-8805-C10F3B1BA038}" sibTransId="{9C8D674B-8CAF-427D-B37C-D98A7B4B3CB3}"/>
    <dgm:cxn modelId="{6741D455-1016-4F39-9595-FE39923F82AB}" type="presOf" srcId="{8D9BBAE5-128E-42CA-9A48-5E312213237F}" destId="{0FFF1BB9-C177-4C23-96DC-472D1A6EE621}" srcOrd="0" destOrd="0" presId="urn:microsoft.com/office/officeart/2005/8/layout/pList1"/>
    <dgm:cxn modelId="{92427381-807B-45B6-9CFA-60A78E083580}" type="presOf" srcId="{FA2B6B88-BF2F-4AE9-BE6D-4A3BEFE9F78C}" destId="{9875C42F-24E7-4A2E-B8B1-F4113AFF37BE}" srcOrd="0" destOrd="0" presId="urn:microsoft.com/office/officeart/2005/8/layout/pList1"/>
    <dgm:cxn modelId="{59C0B7B9-0FEE-40F8-B1EE-33956E03CC2E}" srcId="{9CCB63DD-1AAF-4532-858C-44938E650C10}" destId="{8D9BBAE5-128E-42CA-9A48-5E312213237F}" srcOrd="1" destOrd="0" parTransId="{C0B756B3-F74D-43BA-9C2A-3EE769D8DB5C}" sibTransId="{FB195D9A-A599-41B9-9483-A285FDACA6EA}"/>
    <dgm:cxn modelId="{74CD90CC-0596-40AC-BBE9-9AD214C2DAA8}" type="presOf" srcId="{9C8D674B-8CAF-427D-B37C-D98A7B4B3CB3}" destId="{99D14E8C-9835-47BA-8673-F51F319F3EEA}" srcOrd="0" destOrd="0" presId="urn:microsoft.com/office/officeart/2005/8/layout/pList1"/>
    <dgm:cxn modelId="{C53D65EE-1182-4BCC-8B4B-C6CA7AF1B170}" type="presOf" srcId="{9CCB63DD-1AAF-4532-858C-44938E650C10}" destId="{B575BBBB-7DD9-47F7-A9C2-B3D8206B39E6}" srcOrd="0" destOrd="0" presId="urn:microsoft.com/office/officeart/2005/8/layout/pList1"/>
    <dgm:cxn modelId="{DF6A955D-5112-414D-B06D-EB4B2769E3E9}" type="presParOf" srcId="{B575BBBB-7DD9-47F7-A9C2-B3D8206B39E6}" destId="{7236D06F-8638-465F-800B-7060BD680F6F}" srcOrd="0" destOrd="0" presId="urn:microsoft.com/office/officeart/2005/8/layout/pList1"/>
    <dgm:cxn modelId="{46CB6BA5-9AF9-49D4-85AB-A95641076DCA}" type="presParOf" srcId="{7236D06F-8638-465F-800B-7060BD680F6F}" destId="{E19E00D2-789B-457F-93A6-E0F43DFCF024}" srcOrd="0" destOrd="0" presId="urn:microsoft.com/office/officeart/2005/8/layout/pList1"/>
    <dgm:cxn modelId="{7AFE06CB-31A0-4AD9-8985-815413261E31}" type="presParOf" srcId="{7236D06F-8638-465F-800B-7060BD680F6F}" destId="{39B9DD7A-C6AF-43E2-9A65-365C93D1E22D}" srcOrd="1" destOrd="0" presId="urn:microsoft.com/office/officeart/2005/8/layout/pList1"/>
    <dgm:cxn modelId="{C66D3768-00ED-4901-B2C0-504B470CB3D5}" type="presParOf" srcId="{B575BBBB-7DD9-47F7-A9C2-B3D8206B39E6}" destId="{99D14E8C-9835-47BA-8673-F51F319F3EEA}" srcOrd="1" destOrd="0" presId="urn:microsoft.com/office/officeart/2005/8/layout/pList1"/>
    <dgm:cxn modelId="{42A696DC-491F-4BE9-A577-86B5678AF3CE}" type="presParOf" srcId="{B575BBBB-7DD9-47F7-A9C2-B3D8206B39E6}" destId="{9A020D8C-B7E4-4EDB-8D20-1A115341F833}" srcOrd="2" destOrd="0" presId="urn:microsoft.com/office/officeart/2005/8/layout/pList1"/>
    <dgm:cxn modelId="{71D9861E-4EFB-4BD5-AF83-4863B75B2CCE}" type="presParOf" srcId="{9A020D8C-B7E4-4EDB-8D20-1A115341F833}" destId="{56632E7F-7504-42F9-ACA9-C74D9489BAC9}" srcOrd="0" destOrd="0" presId="urn:microsoft.com/office/officeart/2005/8/layout/pList1"/>
    <dgm:cxn modelId="{47AF5C17-C107-46ED-B7F1-B2AE2D4F5237}" type="presParOf" srcId="{9A020D8C-B7E4-4EDB-8D20-1A115341F833}" destId="{0FFF1BB9-C177-4C23-96DC-472D1A6EE621}" srcOrd="1" destOrd="0" presId="urn:microsoft.com/office/officeart/2005/8/layout/pList1"/>
    <dgm:cxn modelId="{40FC7999-53DD-45F1-AD88-E601BA7CECCC}" type="presParOf" srcId="{B575BBBB-7DD9-47F7-A9C2-B3D8206B39E6}" destId="{A1D82AF6-905E-43A0-BD7A-0C4FA984AF12}" srcOrd="3" destOrd="0" presId="urn:microsoft.com/office/officeart/2005/8/layout/pList1"/>
    <dgm:cxn modelId="{4BBC6EC7-06EA-430A-B754-EA2DA9E1A4AA}" type="presParOf" srcId="{B575BBBB-7DD9-47F7-A9C2-B3D8206B39E6}" destId="{5666932B-8F7D-4A85-BD01-397F2C80DD87}" srcOrd="4" destOrd="0" presId="urn:microsoft.com/office/officeart/2005/8/layout/pList1"/>
    <dgm:cxn modelId="{4A0EBFF9-A5D9-4F2C-8E52-F1463707C751}" type="presParOf" srcId="{5666932B-8F7D-4A85-BD01-397F2C80DD87}" destId="{1B351578-FFE4-410C-B3FC-0B4CAFC652AD}" srcOrd="0" destOrd="0" presId="urn:microsoft.com/office/officeart/2005/8/layout/pList1"/>
    <dgm:cxn modelId="{5494712B-501C-45C7-BA92-1842EBD7A4A2}" type="presParOf" srcId="{5666932B-8F7D-4A85-BD01-397F2C80DD87}" destId="{9875C42F-24E7-4A2E-B8B1-F4113AFF37BE}" srcOrd="1" destOrd="0" presId="urn:microsoft.com/office/officeart/2005/8/layout/pList1"/>
    <dgm:cxn modelId="{9A65821A-2D44-4317-B8BC-E4D4BF8AF1F8}" type="presParOf" srcId="{B575BBBB-7DD9-47F7-A9C2-B3D8206B39E6}" destId="{F2530957-5E5E-46E1-82B8-5B2E58D12D5B}" srcOrd="5" destOrd="0" presId="urn:microsoft.com/office/officeart/2005/8/layout/pList1"/>
    <dgm:cxn modelId="{452E854C-A86E-4A6E-8CC7-29DFEF00F285}" type="presParOf" srcId="{B575BBBB-7DD9-47F7-A9C2-B3D8206B39E6}" destId="{917CACAB-B483-4BAC-AC68-32FEB758D3B7}" srcOrd="6" destOrd="0" presId="urn:microsoft.com/office/officeart/2005/8/layout/pList1"/>
    <dgm:cxn modelId="{AD33EB74-83BE-49EE-BCD9-5DDD5E25A185}" type="presParOf" srcId="{917CACAB-B483-4BAC-AC68-32FEB758D3B7}" destId="{DDF12D0D-22AC-4BD3-9702-248A98FB859B}" srcOrd="0" destOrd="0" presId="urn:microsoft.com/office/officeart/2005/8/layout/pList1"/>
    <dgm:cxn modelId="{384DCFCC-ED9D-4E97-BBF0-12956436492A}" type="presParOf" srcId="{917CACAB-B483-4BAC-AC68-32FEB758D3B7}" destId="{5A032C46-FB56-4249-8EFE-1FAA7F47A8D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F5FDBA-DB4D-477E-B5DA-2388B16F011C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vi-VN"/>
        </a:p>
      </dgm:t>
    </dgm:pt>
    <dgm:pt modelId="{8CED1281-0D5D-4415-840F-2D18CE09D13B}">
      <dgm:prSet phldrT="[Text]" custT="1"/>
      <dgm:spPr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2800" b="1">
              <a:latin typeface="Tenorite (Body)"/>
              <a:cs typeface="Times New Roman" panose="02020603050405020304" pitchFamily="18" charset="0"/>
            </a:rPr>
            <a:t>Cloud Computing với AWS</a:t>
          </a:r>
          <a:endParaRPr lang="vi-VN" sz="2800">
            <a:latin typeface="Tenorite (Body)"/>
            <a:cs typeface="Times New Roman" panose="02020603050405020304" pitchFamily="18" charset="0"/>
          </a:endParaRPr>
        </a:p>
      </dgm:t>
    </dgm:pt>
    <dgm:pt modelId="{AD7661EB-1634-4A7C-A282-F8D0DB6C3650}" type="parTrans" cxnId="{EDF9AB3C-192D-41D8-B065-A6E0CA7F04DB}">
      <dgm:prSet/>
      <dgm:spPr/>
      <dgm:t>
        <a:bodyPr/>
        <a:lstStyle/>
        <a:p>
          <a:endParaRPr lang="vi-VN"/>
        </a:p>
      </dgm:t>
    </dgm:pt>
    <dgm:pt modelId="{A825D7AF-8D8C-4EEE-96FC-6FB5D183FF1A}" type="sibTrans" cxnId="{EDF9AB3C-192D-41D8-B065-A6E0CA7F04DB}">
      <dgm:prSet/>
      <dgm:spPr/>
      <dgm:t>
        <a:bodyPr/>
        <a:lstStyle/>
        <a:p>
          <a:endParaRPr lang="vi-VN"/>
        </a:p>
      </dgm:t>
    </dgm:pt>
    <dgm:pt modelId="{1B21FD95-5A23-4227-8F98-7116A7C95528}">
      <dgm:prSet phldrT="[Text]" custT="1"/>
      <dgm:spPr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2800" b="1">
              <a:latin typeface="Tenorite (Body)"/>
              <a:cs typeface="Times New Roman" panose="02020603050405020304" pitchFamily="18" charset="0"/>
            </a:rPr>
            <a:t>Node.js</a:t>
          </a:r>
          <a:endParaRPr lang="vi-VN" sz="2800">
            <a:latin typeface="Tenorite (Body)"/>
            <a:cs typeface="Times New Roman" panose="02020603050405020304" pitchFamily="18" charset="0"/>
          </a:endParaRPr>
        </a:p>
      </dgm:t>
    </dgm:pt>
    <dgm:pt modelId="{C253EED3-CEF5-447E-ACBC-ADC2917FB33D}" type="parTrans" cxnId="{23C8702E-1D39-428D-BE60-B18F3ED498F7}">
      <dgm:prSet/>
      <dgm:spPr/>
      <dgm:t>
        <a:bodyPr/>
        <a:lstStyle/>
        <a:p>
          <a:endParaRPr lang="vi-VN"/>
        </a:p>
      </dgm:t>
    </dgm:pt>
    <dgm:pt modelId="{893F8080-C359-4573-9EE7-65AEBABC4B8F}" type="sibTrans" cxnId="{23C8702E-1D39-428D-BE60-B18F3ED498F7}">
      <dgm:prSet/>
      <dgm:spPr/>
      <dgm:t>
        <a:bodyPr/>
        <a:lstStyle/>
        <a:p>
          <a:endParaRPr lang="vi-VN"/>
        </a:p>
      </dgm:t>
    </dgm:pt>
    <dgm:pt modelId="{854BC404-8316-45CE-8E6E-D14749EE1E0D}">
      <dgm:prSet phldrT="[Text]" custT="1"/>
      <dgm:spPr>
        <a:ln>
          <a:noFill/>
        </a:ln>
      </dgm:spPr>
      <dgm:t>
        <a:bodyPr/>
        <a:lstStyle/>
        <a:p>
          <a:r>
            <a:rPr lang="en-US" sz="2800" b="1">
              <a:latin typeface="Tenorite (Body)"/>
              <a:cs typeface="Times New Roman" panose="02020603050405020304" pitchFamily="18" charset="0"/>
            </a:rPr>
            <a:t>DynamoDB</a:t>
          </a:r>
          <a:endParaRPr lang="vi-VN" sz="2800" b="1">
            <a:latin typeface="Tenorite (Body)"/>
            <a:cs typeface="Times New Roman" panose="02020603050405020304" pitchFamily="18" charset="0"/>
          </a:endParaRPr>
        </a:p>
      </dgm:t>
    </dgm:pt>
    <dgm:pt modelId="{6D1D4B00-21A4-4C25-A9D9-101E25574499}" type="parTrans" cxnId="{2B43A91F-D4E7-4B14-AAF6-0C273236D075}">
      <dgm:prSet/>
      <dgm:spPr/>
      <dgm:t>
        <a:bodyPr/>
        <a:lstStyle/>
        <a:p>
          <a:endParaRPr lang="vi-VN"/>
        </a:p>
      </dgm:t>
    </dgm:pt>
    <dgm:pt modelId="{238CAD42-1920-4077-BE7D-3476121F1EDC}" type="sibTrans" cxnId="{2B43A91F-D4E7-4B14-AAF6-0C273236D075}">
      <dgm:prSet/>
      <dgm:spPr/>
      <dgm:t>
        <a:bodyPr/>
        <a:lstStyle/>
        <a:p>
          <a:endParaRPr lang="vi-VN"/>
        </a:p>
      </dgm:t>
    </dgm:pt>
    <dgm:pt modelId="{1ABFDAB2-FF5E-4D87-B22E-6ADAEA4B413F}">
      <dgm:prSet phldrT="[Text]" custT="1"/>
      <dgm:spPr>
        <a:ln>
          <a:noFill/>
        </a:ln>
      </dgm:spPr>
      <dgm:t>
        <a:bodyPr/>
        <a:lstStyle/>
        <a:p>
          <a:r>
            <a:rPr lang="en-US" sz="2800" b="1">
              <a:latin typeface="Tenorite (Body)"/>
              <a:cs typeface="Times New Roman" panose="02020603050405020304" pitchFamily="18" charset="0"/>
            </a:rPr>
            <a:t>Nodemailer</a:t>
          </a:r>
          <a:endParaRPr lang="vi-VN" sz="2800" b="1" dirty="0">
            <a:latin typeface="Tenorite (Body)"/>
            <a:cs typeface="Times New Roman" panose="02020603050405020304" pitchFamily="18" charset="0"/>
          </a:endParaRPr>
        </a:p>
      </dgm:t>
    </dgm:pt>
    <dgm:pt modelId="{9BBDB424-F537-419A-8D68-88629C2BDBAA}" type="parTrans" cxnId="{5467D8ED-40E9-4620-8B2E-F6EF2DC2D27B}">
      <dgm:prSet/>
      <dgm:spPr/>
      <dgm:t>
        <a:bodyPr/>
        <a:lstStyle/>
        <a:p>
          <a:endParaRPr lang="vi-VN"/>
        </a:p>
      </dgm:t>
    </dgm:pt>
    <dgm:pt modelId="{C08CDCA6-1391-498B-A4BD-FB5F28C3C5EF}" type="sibTrans" cxnId="{5467D8ED-40E9-4620-8B2E-F6EF2DC2D27B}">
      <dgm:prSet/>
      <dgm:spPr/>
      <dgm:t>
        <a:bodyPr/>
        <a:lstStyle/>
        <a:p>
          <a:endParaRPr lang="vi-VN"/>
        </a:p>
      </dgm:t>
    </dgm:pt>
    <dgm:pt modelId="{500B35F1-D5D7-4A47-9FB7-174AC69AEFCE}" type="pres">
      <dgm:prSet presAssocID="{4DF5FDBA-DB4D-477E-B5DA-2388B16F011C}" presName="linear" presStyleCnt="0">
        <dgm:presLayoutVars>
          <dgm:dir/>
          <dgm:resizeHandles val="exact"/>
        </dgm:presLayoutVars>
      </dgm:prSet>
      <dgm:spPr/>
    </dgm:pt>
    <dgm:pt modelId="{AE47C5F3-928E-4029-869A-CE68147D5B8A}" type="pres">
      <dgm:prSet presAssocID="{8CED1281-0D5D-4415-840F-2D18CE09D13B}" presName="comp" presStyleCnt="0"/>
      <dgm:spPr/>
    </dgm:pt>
    <dgm:pt modelId="{CE01666E-8EB9-427A-BD73-5B0EAE055761}" type="pres">
      <dgm:prSet presAssocID="{8CED1281-0D5D-4415-840F-2D18CE09D13B}" presName="box" presStyleLbl="node1" presStyleIdx="0" presStyleCnt="4"/>
      <dgm:spPr/>
    </dgm:pt>
    <dgm:pt modelId="{68EC2B56-F00B-41E5-8310-229E6D293635}" type="pres">
      <dgm:prSet presAssocID="{8CED1281-0D5D-4415-840F-2D18CE09D13B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0" b="-50000"/>
          </a:stretch>
        </a:blipFill>
      </dgm:spPr>
    </dgm:pt>
    <dgm:pt modelId="{E2959BBF-59B6-41A7-A345-2455EB4C19CE}" type="pres">
      <dgm:prSet presAssocID="{8CED1281-0D5D-4415-840F-2D18CE09D13B}" presName="text" presStyleLbl="node1" presStyleIdx="0" presStyleCnt="4">
        <dgm:presLayoutVars>
          <dgm:bulletEnabled val="1"/>
        </dgm:presLayoutVars>
      </dgm:prSet>
      <dgm:spPr/>
    </dgm:pt>
    <dgm:pt modelId="{F9C3B305-8B5C-48BF-8C57-4B0F8143EF8A}" type="pres">
      <dgm:prSet presAssocID="{A825D7AF-8D8C-4EEE-96FC-6FB5D183FF1A}" presName="spacer" presStyleCnt="0"/>
      <dgm:spPr/>
    </dgm:pt>
    <dgm:pt modelId="{07045197-FA93-482E-ADDC-ACA89A09B204}" type="pres">
      <dgm:prSet presAssocID="{1B21FD95-5A23-4227-8F98-7116A7C95528}" presName="comp" presStyleCnt="0"/>
      <dgm:spPr/>
    </dgm:pt>
    <dgm:pt modelId="{B746A407-3295-465D-BD59-FA592692C425}" type="pres">
      <dgm:prSet presAssocID="{1B21FD95-5A23-4227-8F98-7116A7C95528}" presName="box" presStyleLbl="node1" presStyleIdx="1" presStyleCnt="4"/>
      <dgm:spPr/>
    </dgm:pt>
    <dgm:pt modelId="{56EC6EC4-73EF-4AA1-B19E-51ADBD605B54}" type="pres">
      <dgm:prSet presAssocID="{1B21FD95-5A23-4227-8F98-7116A7C95528}" presName="img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AB4CE7A1-2CA3-439E-9B8C-C4FE75EFBF4B}" type="pres">
      <dgm:prSet presAssocID="{1B21FD95-5A23-4227-8F98-7116A7C95528}" presName="text" presStyleLbl="node1" presStyleIdx="1" presStyleCnt="4">
        <dgm:presLayoutVars>
          <dgm:bulletEnabled val="1"/>
        </dgm:presLayoutVars>
      </dgm:prSet>
      <dgm:spPr/>
    </dgm:pt>
    <dgm:pt modelId="{EFFAD526-03EF-4DA6-A794-D1A5EC84FC9D}" type="pres">
      <dgm:prSet presAssocID="{893F8080-C359-4573-9EE7-65AEBABC4B8F}" presName="spacer" presStyleCnt="0"/>
      <dgm:spPr/>
    </dgm:pt>
    <dgm:pt modelId="{43FC710C-6517-4417-89C5-CE65864B8CCA}" type="pres">
      <dgm:prSet presAssocID="{854BC404-8316-45CE-8E6E-D14749EE1E0D}" presName="comp" presStyleCnt="0"/>
      <dgm:spPr/>
    </dgm:pt>
    <dgm:pt modelId="{350EF169-49C9-4D1B-BEEE-D53DF29C0D4A}" type="pres">
      <dgm:prSet presAssocID="{854BC404-8316-45CE-8E6E-D14749EE1E0D}" presName="box" presStyleLbl="node1" presStyleIdx="2" presStyleCnt="4" custLinFactNeighborX="-2238" custLinFactNeighborY="-11"/>
      <dgm:spPr/>
    </dgm:pt>
    <dgm:pt modelId="{52360751-4408-4359-8FB1-F414709FBBDB}" type="pres">
      <dgm:prSet presAssocID="{854BC404-8316-45CE-8E6E-D14749EE1E0D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2FA46B2-2A3B-457F-B524-F182D3646991}" type="pres">
      <dgm:prSet presAssocID="{854BC404-8316-45CE-8E6E-D14749EE1E0D}" presName="text" presStyleLbl="node1" presStyleIdx="2" presStyleCnt="4">
        <dgm:presLayoutVars>
          <dgm:bulletEnabled val="1"/>
        </dgm:presLayoutVars>
      </dgm:prSet>
      <dgm:spPr/>
    </dgm:pt>
    <dgm:pt modelId="{292499DB-6D51-4975-8FAF-61ACDDD693F8}" type="pres">
      <dgm:prSet presAssocID="{238CAD42-1920-4077-BE7D-3476121F1EDC}" presName="spacer" presStyleCnt="0"/>
      <dgm:spPr/>
    </dgm:pt>
    <dgm:pt modelId="{639D3D46-302B-4FD3-9B9A-EDE09A8DE68F}" type="pres">
      <dgm:prSet presAssocID="{1ABFDAB2-FF5E-4D87-B22E-6ADAEA4B413F}" presName="comp" presStyleCnt="0"/>
      <dgm:spPr/>
    </dgm:pt>
    <dgm:pt modelId="{16E615C9-E634-4555-9F0C-321EE7783ACC}" type="pres">
      <dgm:prSet presAssocID="{1ABFDAB2-FF5E-4D87-B22E-6ADAEA4B413F}" presName="box" presStyleLbl="node1" presStyleIdx="3" presStyleCnt="4"/>
      <dgm:spPr/>
    </dgm:pt>
    <dgm:pt modelId="{A63D16AC-ED81-4FC9-A099-C1E0E9762C98}" type="pres">
      <dgm:prSet presAssocID="{1ABFDAB2-FF5E-4D87-B22E-6ADAEA4B413F}" presName="img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t="-7000" b="-7000"/>
          </a:stretch>
        </a:blipFill>
      </dgm:spPr>
    </dgm:pt>
    <dgm:pt modelId="{6402DB12-09F4-47C6-8B4A-42078EA2D5F5}" type="pres">
      <dgm:prSet presAssocID="{1ABFDAB2-FF5E-4D87-B22E-6ADAEA4B413F}" presName="text" presStyleLbl="node1" presStyleIdx="3" presStyleCnt="4">
        <dgm:presLayoutVars>
          <dgm:bulletEnabled val="1"/>
        </dgm:presLayoutVars>
      </dgm:prSet>
      <dgm:spPr/>
    </dgm:pt>
  </dgm:ptLst>
  <dgm:cxnLst>
    <dgm:cxn modelId="{47399212-5884-45A0-B113-32A59B4F7CAF}" type="presOf" srcId="{1ABFDAB2-FF5E-4D87-B22E-6ADAEA4B413F}" destId="{16E615C9-E634-4555-9F0C-321EE7783ACC}" srcOrd="0" destOrd="0" presId="urn:microsoft.com/office/officeart/2005/8/layout/vList4"/>
    <dgm:cxn modelId="{2B43A91F-D4E7-4B14-AAF6-0C273236D075}" srcId="{4DF5FDBA-DB4D-477E-B5DA-2388B16F011C}" destId="{854BC404-8316-45CE-8E6E-D14749EE1E0D}" srcOrd="2" destOrd="0" parTransId="{6D1D4B00-21A4-4C25-A9D9-101E25574499}" sibTransId="{238CAD42-1920-4077-BE7D-3476121F1EDC}"/>
    <dgm:cxn modelId="{23C8702E-1D39-428D-BE60-B18F3ED498F7}" srcId="{4DF5FDBA-DB4D-477E-B5DA-2388B16F011C}" destId="{1B21FD95-5A23-4227-8F98-7116A7C95528}" srcOrd="1" destOrd="0" parTransId="{C253EED3-CEF5-447E-ACBC-ADC2917FB33D}" sibTransId="{893F8080-C359-4573-9EE7-65AEBABC4B8F}"/>
    <dgm:cxn modelId="{F35B8F38-5958-4214-B12A-6EEB1758ABCC}" type="presOf" srcId="{4DF5FDBA-DB4D-477E-B5DA-2388B16F011C}" destId="{500B35F1-D5D7-4A47-9FB7-174AC69AEFCE}" srcOrd="0" destOrd="0" presId="urn:microsoft.com/office/officeart/2005/8/layout/vList4"/>
    <dgm:cxn modelId="{EDF9AB3C-192D-41D8-B065-A6E0CA7F04DB}" srcId="{4DF5FDBA-DB4D-477E-B5DA-2388B16F011C}" destId="{8CED1281-0D5D-4415-840F-2D18CE09D13B}" srcOrd="0" destOrd="0" parTransId="{AD7661EB-1634-4A7C-A282-F8D0DB6C3650}" sibTransId="{A825D7AF-8D8C-4EEE-96FC-6FB5D183FF1A}"/>
    <dgm:cxn modelId="{CE10123F-D2E4-4BC5-B132-47E8A456946F}" type="presOf" srcId="{1B21FD95-5A23-4227-8F98-7116A7C95528}" destId="{AB4CE7A1-2CA3-439E-9B8C-C4FE75EFBF4B}" srcOrd="1" destOrd="0" presId="urn:microsoft.com/office/officeart/2005/8/layout/vList4"/>
    <dgm:cxn modelId="{CC71D566-7FAB-4F5A-8B68-33AB0D8AB271}" type="presOf" srcId="{1B21FD95-5A23-4227-8F98-7116A7C95528}" destId="{B746A407-3295-465D-BD59-FA592692C425}" srcOrd="0" destOrd="0" presId="urn:microsoft.com/office/officeart/2005/8/layout/vList4"/>
    <dgm:cxn modelId="{60539470-EF20-4671-AD66-136022D40297}" type="presOf" srcId="{8CED1281-0D5D-4415-840F-2D18CE09D13B}" destId="{E2959BBF-59B6-41A7-A345-2455EB4C19CE}" srcOrd="1" destOrd="0" presId="urn:microsoft.com/office/officeart/2005/8/layout/vList4"/>
    <dgm:cxn modelId="{00988955-0AD9-446D-AFC8-409E7F4ADF85}" type="presOf" srcId="{854BC404-8316-45CE-8E6E-D14749EE1E0D}" destId="{62FA46B2-2A3B-457F-B524-F182D3646991}" srcOrd="1" destOrd="0" presId="urn:microsoft.com/office/officeart/2005/8/layout/vList4"/>
    <dgm:cxn modelId="{F469647E-3EBB-4DE4-A6F4-9EDD971C5E1D}" type="presOf" srcId="{1ABFDAB2-FF5E-4D87-B22E-6ADAEA4B413F}" destId="{6402DB12-09F4-47C6-8B4A-42078EA2D5F5}" srcOrd="1" destOrd="0" presId="urn:microsoft.com/office/officeart/2005/8/layout/vList4"/>
    <dgm:cxn modelId="{ABD72B8D-9FF0-47CA-AACD-4592CA00849E}" type="presOf" srcId="{8CED1281-0D5D-4415-840F-2D18CE09D13B}" destId="{CE01666E-8EB9-427A-BD73-5B0EAE055761}" srcOrd="0" destOrd="0" presId="urn:microsoft.com/office/officeart/2005/8/layout/vList4"/>
    <dgm:cxn modelId="{A6AC7B90-1B14-4306-9FB9-B5A0021FFA95}" type="presOf" srcId="{854BC404-8316-45CE-8E6E-D14749EE1E0D}" destId="{350EF169-49C9-4D1B-BEEE-D53DF29C0D4A}" srcOrd="0" destOrd="0" presId="urn:microsoft.com/office/officeart/2005/8/layout/vList4"/>
    <dgm:cxn modelId="{5467D8ED-40E9-4620-8B2E-F6EF2DC2D27B}" srcId="{4DF5FDBA-DB4D-477E-B5DA-2388B16F011C}" destId="{1ABFDAB2-FF5E-4D87-B22E-6ADAEA4B413F}" srcOrd="3" destOrd="0" parTransId="{9BBDB424-F537-419A-8D68-88629C2BDBAA}" sibTransId="{C08CDCA6-1391-498B-A4BD-FB5F28C3C5EF}"/>
    <dgm:cxn modelId="{417C02F9-9C35-4072-98EE-6A8E49870598}" type="presParOf" srcId="{500B35F1-D5D7-4A47-9FB7-174AC69AEFCE}" destId="{AE47C5F3-928E-4029-869A-CE68147D5B8A}" srcOrd="0" destOrd="0" presId="urn:microsoft.com/office/officeart/2005/8/layout/vList4"/>
    <dgm:cxn modelId="{0C59C716-6791-4747-A878-F42D7CF1000F}" type="presParOf" srcId="{AE47C5F3-928E-4029-869A-CE68147D5B8A}" destId="{CE01666E-8EB9-427A-BD73-5B0EAE055761}" srcOrd="0" destOrd="0" presId="urn:microsoft.com/office/officeart/2005/8/layout/vList4"/>
    <dgm:cxn modelId="{3D76C270-5FE9-49BD-B360-2F65DCA343FE}" type="presParOf" srcId="{AE47C5F3-928E-4029-869A-CE68147D5B8A}" destId="{68EC2B56-F00B-41E5-8310-229E6D293635}" srcOrd="1" destOrd="0" presId="urn:microsoft.com/office/officeart/2005/8/layout/vList4"/>
    <dgm:cxn modelId="{DF9E09DC-5BD5-48CB-94A7-D44F01E46312}" type="presParOf" srcId="{AE47C5F3-928E-4029-869A-CE68147D5B8A}" destId="{E2959BBF-59B6-41A7-A345-2455EB4C19CE}" srcOrd="2" destOrd="0" presId="urn:microsoft.com/office/officeart/2005/8/layout/vList4"/>
    <dgm:cxn modelId="{86671A95-2832-4F2F-A6CD-C25945167025}" type="presParOf" srcId="{500B35F1-D5D7-4A47-9FB7-174AC69AEFCE}" destId="{F9C3B305-8B5C-48BF-8C57-4B0F8143EF8A}" srcOrd="1" destOrd="0" presId="urn:microsoft.com/office/officeart/2005/8/layout/vList4"/>
    <dgm:cxn modelId="{D9FBF107-B292-4EE1-9879-D183A968678A}" type="presParOf" srcId="{500B35F1-D5D7-4A47-9FB7-174AC69AEFCE}" destId="{07045197-FA93-482E-ADDC-ACA89A09B204}" srcOrd="2" destOrd="0" presId="urn:microsoft.com/office/officeart/2005/8/layout/vList4"/>
    <dgm:cxn modelId="{01D91844-DFC5-4F5F-93A7-8FE17B018AA7}" type="presParOf" srcId="{07045197-FA93-482E-ADDC-ACA89A09B204}" destId="{B746A407-3295-465D-BD59-FA592692C425}" srcOrd="0" destOrd="0" presId="urn:microsoft.com/office/officeart/2005/8/layout/vList4"/>
    <dgm:cxn modelId="{E836469F-6F18-4F7B-898C-E7CB8992CEF2}" type="presParOf" srcId="{07045197-FA93-482E-ADDC-ACA89A09B204}" destId="{56EC6EC4-73EF-4AA1-B19E-51ADBD605B54}" srcOrd="1" destOrd="0" presId="urn:microsoft.com/office/officeart/2005/8/layout/vList4"/>
    <dgm:cxn modelId="{AA29DDCC-89CF-4142-A67E-5528D75EBB75}" type="presParOf" srcId="{07045197-FA93-482E-ADDC-ACA89A09B204}" destId="{AB4CE7A1-2CA3-439E-9B8C-C4FE75EFBF4B}" srcOrd="2" destOrd="0" presId="urn:microsoft.com/office/officeart/2005/8/layout/vList4"/>
    <dgm:cxn modelId="{9653F359-E401-4380-A827-6B67541B25E0}" type="presParOf" srcId="{500B35F1-D5D7-4A47-9FB7-174AC69AEFCE}" destId="{EFFAD526-03EF-4DA6-A794-D1A5EC84FC9D}" srcOrd="3" destOrd="0" presId="urn:microsoft.com/office/officeart/2005/8/layout/vList4"/>
    <dgm:cxn modelId="{F78C6F6A-7388-41E3-96D1-C5F1B1481D89}" type="presParOf" srcId="{500B35F1-D5D7-4A47-9FB7-174AC69AEFCE}" destId="{43FC710C-6517-4417-89C5-CE65864B8CCA}" srcOrd="4" destOrd="0" presId="urn:microsoft.com/office/officeart/2005/8/layout/vList4"/>
    <dgm:cxn modelId="{28A04A4E-0757-4DB8-989F-7DDC17552688}" type="presParOf" srcId="{43FC710C-6517-4417-89C5-CE65864B8CCA}" destId="{350EF169-49C9-4D1B-BEEE-D53DF29C0D4A}" srcOrd="0" destOrd="0" presId="urn:microsoft.com/office/officeart/2005/8/layout/vList4"/>
    <dgm:cxn modelId="{8C2E5F8E-C253-442E-9F03-3F11C30B6738}" type="presParOf" srcId="{43FC710C-6517-4417-89C5-CE65864B8CCA}" destId="{52360751-4408-4359-8FB1-F414709FBBDB}" srcOrd="1" destOrd="0" presId="urn:microsoft.com/office/officeart/2005/8/layout/vList4"/>
    <dgm:cxn modelId="{FBAA1597-05A2-4714-B68D-BDDA4FEF7A81}" type="presParOf" srcId="{43FC710C-6517-4417-89C5-CE65864B8CCA}" destId="{62FA46B2-2A3B-457F-B524-F182D3646991}" srcOrd="2" destOrd="0" presId="urn:microsoft.com/office/officeart/2005/8/layout/vList4"/>
    <dgm:cxn modelId="{8E7A3D91-4875-4C31-997F-7B8617CCC937}" type="presParOf" srcId="{500B35F1-D5D7-4A47-9FB7-174AC69AEFCE}" destId="{292499DB-6D51-4975-8FAF-61ACDDD693F8}" srcOrd="5" destOrd="0" presId="urn:microsoft.com/office/officeart/2005/8/layout/vList4"/>
    <dgm:cxn modelId="{4A11EE90-453F-4BC8-80A1-1BE64764250E}" type="presParOf" srcId="{500B35F1-D5D7-4A47-9FB7-174AC69AEFCE}" destId="{639D3D46-302B-4FD3-9B9A-EDE09A8DE68F}" srcOrd="6" destOrd="0" presId="urn:microsoft.com/office/officeart/2005/8/layout/vList4"/>
    <dgm:cxn modelId="{9565F15F-3768-4E9E-98CE-2CD8F6DEC8BE}" type="presParOf" srcId="{639D3D46-302B-4FD3-9B9A-EDE09A8DE68F}" destId="{16E615C9-E634-4555-9F0C-321EE7783ACC}" srcOrd="0" destOrd="0" presId="urn:microsoft.com/office/officeart/2005/8/layout/vList4"/>
    <dgm:cxn modelId="{A0E6881F-3A5F-48B1-9EFE-D235EFD00F98}" type="presParOf" srcId="{639D3D46-302B-4FD3-9B9A-EDE09A8DE68F}" destId="{A63D16AC-ED81-4FC9-A099-C1E0E9762C98}" srcOrd="1" destOrd="0" presId="urn:microsoft.com/office/officeart/2005/8/layout/vList4"/>
    <dgm:cxn modelId="{FA11EF42-A811-4310-A720-C5F3DC990B87}" type="presParOf" srcId="{639D3D46-302B-4FD3-9B9A-EDE09A8DE68F}" destId="{6402DB12-09F4-47C6-8B4A-42078EA2D5F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F5FDBA-DB4D-477E-B5DA-2388B16F011C}" type="doc">
      <dgm:prSet loTypeId="urn:microsoft.com/office/officeart/2005/8/layout/vList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vi-VN"/>
        </a:p>
      </dgm:t>
    </dgm:pt>
    <dgm:pt modelId="{8CED1281-0D5D-4415-840F-2D18CE09D13B}">
      <dgm:prSet phldrT="[Text]" custT="1"/>
      <dgm:spPr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2800" b="1" dirty="0">
              <a:latin typeface="Tenorite (Body)"/>
              <a:cs typeface="Times New Roman" panose="02020603050405020304" pitchFamily="18" charset="0"/>
            </a:rPr>
            <a:t>TypeScript</a:t>
          </a:r>
          <a:endParaRPr lang="vi-VN" sz="2800" dirty="0">
            <a:latin typeface="Tenorite (Body)"/>
            <a:cs typeface="Times New Roman" panose="02020603050405020304" pitchFamily="18" charset="0"/>
          </a:endParaRPr>
        </a:p>
      </dgm:t>
    </dgm:pt>
    <dgm:pt modelId="{AD7661EB-1634-4A7C-A282-F8D0DB6C3650}" type="parTrans" cxnId="{EDF9AB3C-192D-41D8-B065-A6E0CA7F04DB}">
      <dgm:prSet/>
      <dgm:spPr/>
      <dgm:t>
        <a:bodyPr/>
        <a:lstStyle/>
        <a:p>
          <a:endParaRPr lang="vi-VN"/>
        </a:p>
      </dgm:t>
    </dgm:pt>
    <dgm:pt modelId="{A825D7AF-8D8C-4EEE-96FC-6FB5D183FF1A}" type="sibTrans" cxnId="{EDF9AB3C-192D-41D8-B065-A6E0CA7F04DB}">
      <dgm:prSet/>
      <dgm:spPr/>
      <dgm:t>
        <a:bodyPr/>
        <a:lstStyle/>
        <a:p>
          <a:endParaRPr lang="vi-VN"/>
        </a:p>
      </dgm:t>
    </dgm:pt>
    <dgm:pt modelId="{1B21FD95-5A23-4227-8F98-7116A7C95528}">
      <dgm:prSet phldrT="[Text]" custT="1"/>
      <dgm:spPr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2800" b="1">
              <a:latin typeface="Tenorite (Body)"/>
              <a:cs typeface="Times New Roman" panose="02020603050405020304" pitchFamily="18" charset="0"/>
            </a:rPr>
            <a:t>Postman</a:t>
          </a:r>
          <a:endParaRPr lang="vi-VN" sz="2800" dirty="0">
            <a:latin typeface="Tenorite (Body)"/>
            <a:cs typeface="Times New Roman" panose="02020603050405020304" pitchFamily="18" charset="0"/>
          </a:endParaRPr>
        </a:p>
      </dgm:t>
    </dgm:pt>
    <dgm:pt modelId="{C253EED3-CEF5-447E-ACBC-ADC2917FB33D}" type="parTrans" cxnId="{23C8702E-1D39-428D-BE60-B18F3ED498F7}">
      <dgm:prSet/>
      <dgm:spPr/>
      <dgm:t>
        <a:bodyPr/>
        <a:lstStyle/>
        <a:p>
          <a:endParaRPr lang="vi-VN"/>
        </a:p>
      </dgm:t>
    </dgm:pt>
    <dgm:pt modelId="{893F8080-C359-4573-9EE7-65AEBABC4B8F}" type="sibTrans" cxnId="{23C8702E-1D39-428D-BE60-B18F3ED498F7}">
      <dgm:prSet/>
      <dgm:spPr/>
      <dgm:t>
        <a:bodyPr/>
        <a:lstStyle/>
        <a:p>
          <a:endParaRPr lang="vi-VN"/>
        </a:p>
      </dgm:t>
    </dgm:pt>
    <dgm:pt modelId="{854BC404-8316-45CE-8E6E-D14749EE1E0D}">
      <dgm:prSet phldrT="[Text]" custT="1"/>
      <dgm:spPr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2800" b="1"/>
            <a:t>Android Studio</a:t>
          </a:r>
          <a:endParaRPr lang="vi-VN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1D4B00-21A4-4C25-A9D9-101E25574499}" type="parTrans" cxnId="{2B43A91F-D4E7-4B14-AAF6-0C273236D075}">
      <dgm:prSet/>
      <dgm:spPr/>
      <dgm:t>
        <a:bodyPr/>
        <a:lstStyle/>
        <a:p>
          <a:endParaRPr lang="vi-VN"/>
        </a:p>
      </dgm:t>
    </dgm:pt>
    <dgm:pt modelId="{238CAD42-1920-4077-BE7D-3476121F1EDC}" type="sibTrans" cxnId="{2B43A91F-D4E7-4B14-AAF6-0C273236D075}">
      <dgm:prSet/>
      <dgm:spPr/>
      <dgm:t>
        <a:bodyPr/>
        <a:lstStyle/>
        <a:p>
          <a:endParaRPr lang="vi-VN"/>
        </a:p>
      </dgm:t>
    </dgm:pt>
    <dgm:pt modelId="{BAA352B7-2BEE-4458-B33B-137E9DE42735}" type="pres">
      <dgm:prSet presAssocID="{4DF5FDBA-DB4D-477E-B5DA-2388B16F011C}" presName="linear" presStyleCnt="0">
        <dgm:presLayoutVars>
          <dgm:dir/>
          <dgm:resizeHandles val="exact"/>
        </dgm:presLayoutVars>
      </dgm:prSet>
      <dgm:spPr/>
    </dgm:pt>
    <dgm:pt modelId="{5A0DED2F-9EE4-4703-AE62-98574D3515E0}" type="pres">
      <dgm:prSet presAssocID="{8CED1281-0D5D-4415-840F-2D18CE09D13B}" presName="comp" presStyleCnt="0"/>
      <dgm:spPr/>
    </dgm:pt>
    <dgm:pt modelId="{F65F3CCC-3CA6-4203-A28D-6C3056D0BF29}" type="pres">
      <dgm:prSet presAssocID="{8CED1281-0D5D-4415-840F-2D18CE09D13B}" presName="box" presStyleLbl="node1" presStyleIdx="0" presStyleCnt="3"/>
      <dgm:spPr/>
    </dgm:pt>
    <dgm:pt modelId="{A1566581-C724-457B-AFFF-1E7A534C26DB}" type="pres">
      <dgm:prSet presAssocID="{8CED1281-0D5D-4415-840F-2D18CE09D13B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38000" b="-38000"/>
          </a:stretch>
        </a:blipFill>
      </dgm:spPr>
    </dgm:pt>
    <dgm:pt modelId="{FD9ED4B2-C40A-4D9E-BE49-82C0ABA9F0CC}" type="pres">
      <dgm:prSet presAssocID="{8CED1281-0D5D-4415-840F-2D18CE09D13B}" presName="text" presStyleLbl="node1" presStyleIdx="0" presStyleCnt="3">
        <dgm:presLayoutVars>
          <dgm:bulletEnabled val="1"/>
        </dgm:presLayoutVars>
      </dgm:prSet>
      <dgm:spPr/>
    </dgm:pt>
    <dgm:pt modelId="{14607BC0-F4C9-4B91-BA73-65B7F047258C}" type="pres">
      <dgm:prSet presAssocID="{A825D7AF-8D8C-4EEE-96FC-6FB5D183FF1A}" presName="spacer" presStyleCnt="0"/>
      <dgm:spPr/>
    </dgm:pt>
    <dgm:pt modelId="{F6EF7722-8BF9-4702-A955-140E911491A9}" type="pres">
      <dgm:prSet presAssocID="{1B21FD95-5A23-4227-8F98-7116A7C95528}" presName="comp" presStyleCnt="0"/>
      <dgm:spPr/>
    </dgm:pt>
    <dgm:pt modelId="{FD5037F6-D70B-475B-A11E-4137E11A26F2}" type="pres">
      <dgm:prSet presAssocID="{1B21FD95-5A23-4227-8F98-7116A7C95528}" presName="box" presStyleLbl="node1" presStyleIdx="1" presStyleCnt="3" custLinFactNeighborX="10645" custLinFactNeighborY="2246"/>
      <dgm:spPr/>
    </dgm:pt>
    <dgm:pt modelId="{A2E5CB6D-3C92-45C6-802B-E15DE07A3ADD}" type="pres">
      <dgm:prSet presAssocID="{1B21FD95-5A23-4227-8F98-7116A7C95528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5000" r="-5000"/>
          </a:stretch>
        </a:blipFill>
      </dgm:spPr>
    </dgm:pt>
    <dgm:pt modelId="{690B8C06-9678-4DEF-ADB4-A5C30DE4BC88}" type="pres">
      <dgm:prSet presAssocID="{1B21FD95-5A23-4227-8F98-7116A7C95528}" presName="text" presStyleLbl="node1" presStyleIdx="1" presStyleCnt="3">
        <dgm:presLayoutVars>
          <dgm:bulletEnabled val="1"/>
        </dgm:presLayoutVars>
      </dgm:prSet>
      <dgm:spPr/>
    </dgm:pt>
    <dgm:pt modelId="{DCE343A4-4EF6-41FF-931B-069F71C6D5CA}" type="pres">
      <dgm:prSet presAssocID="{893F8080-C359-4573-9EE7-65AEBABC4B8F}" presName="spacer" presStyleCnt="0"/>
      <dgm:spPr/>
    </dgm:pt>
    <dgm:pt modelId="{76878663-0621-477F-A7DA-0DDC73D212F6}" type="pres">
      <dgm:prSet presAssocID="{854BC404-8316-45CE-8E6E-D14749EE1E0D}" presName="comp" presStyleCnt="0"/>
      <dgm:spPr/>
    </dgm:pt>
    <dgm:pt modelId="{3F517F85-E62A-4B6B-8BB7-BA83097848CD}" type="pres">
      <dgm:prSet presAssocID="{854BC404-8316-45CE-8E6E-D14749EE1E0D}" presName="box" presStyleLbl="node1" presStyleIdx="2" presStyleCnt="3"/>
      <dgm:spPr/>
    </dgm:pt>
    <dgm:pt modelId="{42195B01-5651-4D48-B1DC-5AB0E1243E8D}" type="pres">
      <dgm:prSet presAssocID="{854BC404-8316-45CE-8E6E-D14749EE1E0D}" presName="img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11000" b="-11000"/>
          </a:stretch>
        </a:blipFill>
      </dgm:spPr>
    </dgm:pt>
    <dgm:pt modelId="{4FA58AC5-9662-4976-91DA-84327FB7A8A2}" type="pres">
      <dgm:prSet presAssocID="{854BC404-8316-45CE-8E6E-D14749EE1E0D}" presName="text" presStyleLbl="node1" presStyleIdx="2" presStyleCnt="3">
        <dgm:presLayoutVars>
          <dgm:bulletEnabled val="1"/>
        </dgm:presLayoutVars>
      </dgm:prSet>
      <dgm:spPr/>
    </dgm:pt>
  </dgm:ptLst>
  <dgm:cxnLst>
    <dgm:cxn modelId="{270CE90B-BFAF-4F82-8CC5-D3F7586C970F}" type="presOf" srcId="{854BC404-8316-45CE-8E6E-D14749EE1E0D}" destId="{4FA58AC5-9662-4976-91DA-84327FB7A8A2}" srcOrd="1" destOrd="0" presId="urn:microsoft.com/office/officeart/2005/8/layout/vList4"/>
    <dgm:cxn modelId="{2B43A91F-D4E7-4B14-AAF6-0C273236D075}" srcId="{4DF5FDBA-DB4D-477E-B5DA-2388B16F011C}" destId="{854BC404-8316-45CE-8E6E-D14749EE1E0D}" srcOrd="2" destOrd="0" parTransId="{6D1D4B00-21A4-4C25-A9D9-101E25574499}" sibTransId="{238CAD42-1920-4077-BE7D-3476121F1EDC}"/>
    <dgm:cxn modelId="{23C8702E-1D39-428D-BE60-B18F3ED498F7}" srcId="{4DF5FDBA-DB4D-477E-B5DA-2388B16F011C}" destId="{1B21FD95-5A23-4227-8F98-7116A7C95528}" srcOrd="1" destOrd="0" parTransId="{C253EED3-CEF5-447E-ACBC-ADC2917FB33D}" sibTransId="{893F8080-C359-4573-9EE7-65AEBABC4B8F}"/>
    <dgm:cxn modelId="{EDF9AB3C-192D-41D8-B065-A6E0CA7F04DB}" srcId="{4DF5FDBA-DB4D-477E-B5DA-2388B16F011C}" destId="{8CED1281-0D5D-4415-840F-2D18CE09D13B}" srcOrd="0" destOrd="0" parTransId="{AD7661EB-1634-4A7C-A282-F8D0DB6C3650}" sibTransId="{A825D7AF-8D8C-4EEE-96FC-6FB5D183FF1A}"/>
    <dgm:cxn modelId="{F351C962-182C-4D16-8078-1B22423E531C}" type="presOf" srcId="{8CED1281-0D5D-4415-840F-2D18CE09D13B}" destId="{FD9ED4B2-C40A-4D9E-BE49-82C0ABA9F0CC}" srcOrd="1" destOrd="0" presId="urn:microsoft.com/office/officeart/2005/8/layout/vList4"/>
    <dgm:cxn modelId="{A727158B-45E1-4ACB-B107-03B0041BC1D1}" type="presOf" srcId="{1B21FD95-5A23-4227-8F98-7116A7C95528}" destId="{690B8C06-9678-4DEF-ADB4-A5C30DE4BC88}" srcOrd="1" destOrd="0" presId="urn:microsoft.com/office/officeart/2005/8/layout/vList4"/>
    <dgm:cxn modelId="{8644FA95-6CB8-4878-9A61-6B6772830C11}" type="presOf" srcId="{854BC404-8316-45CE-8E6E-D14749EE1E0D}" destId="{3F517F85-E62A-4B6B-8BB7-BA83097848CD}" srcOrd="0" destOrd="0" presId="urn:microsoft.com/office/officeart/2005/8/layout/vList4"/>
    <dgm:cxn modelId="{365C72A4-53AE-40AF-A792-AD4AEFFB3F67}" type="presOf" srcId="{4DF5FDBA-DB4D-477E-B5DA-2388B16F011C}" destId="{BAA352B7-2BEE-4458-B33B-137E9DE42735}" srcOrd="0" destOrd="0" presId="urn:microsoft.com/office/officeart/2005/8/layout/vList4"/>
    <dgm:cxn modelId="{D25317AC-83F0-4962-8DA1-CDCA9ED9DF1D}" type="presOf" srcId="{1B21FD95-5A23-4227-8F98-7116A7C95528}" destId="{FD5037F6-D70B-475B-A11E-4137E11A26F2}" srcOrd="0" destOrd="0" presId="urn:microsoft.com/office/officeart/2005/8/layout/vList4"/>
    <dgm:cxn modelId="{9E7D4EDD-229B-42FF-81A9-E062D795E387}" type="presOf" srcId="{8CED1281-0D5D-4415-840F-2D18CE09D13B}" destId="{F65F3CCC-3CA6-4203-A28D-6C3056D0BF29}" srcOrd="0" destOrd="0" presId="urn:microsoft.com/office/officeart/2005/8/layout/vList4"/>
    <dgm:cxn modelId="{5A068349-4F88-4E1A-9BAE-404139D36EEB}" type="presParOf" srcId="{BAA352B7-2BEE-4458-B33B-137E9DE42735}" destId="{5A0DED2F-9EE4-4703-AE62-98574D3515E0}" srcOrd="0" destOrd="0" presId="urn:microsoft.com/office/officeart/2005/8/layout/vList4"/>
    <dgm:cxn modelId="{FDCB77D9-38AC-4D74-B0FB-9ECFF4F3F8F6}" type="presParOf" srcId="{5A0DED2F-9EE4-4703-AE62-98574D3515E0}" destId="{F65F3CCC-3CA6-4203-A28D-6C3056D0BF29}" srcOrd="0" destOrd="0" presId="urn:microsoft.com/office/officeart/2005/8/layout/vList4"/>
    <dgm:cxn modelId="{51CD9B91-F01C-4D85-B544-E03BEDD2D06B}" type="presParOf" srcId="{5A0DED2F-9EE4-4703-AE62-98574D3515E0}" destId="{A1566581-C724-457B-AFFF-1E7A534C26DB}" srcOrd="1" destOrd="0" presId="urn:microsoft.com/office/officeart/2005/8/layout/vList4"/>
    <dgm:cxn modelId="{5B6F2179-88D3-4FA4-B0D9-C95C7468B6BC}" type="presParOf" srcId="{5A0DED2F-9EE4-4703-AE62-98574D3515E0}" destId="{FD9ED4B2-C40A-4D9E-BE49-82C0ABA9F0CC}" srcOrd="2" destOrd="0" presId="urn:microsoft.com/office/officeart/2005/8/layout/vList4"/>
    <dgm:cxn modelId="{34E3B633-BA63-423C-B86E-FE07D8131419}" type="presParOf" srcId="{BAA352B7-2BEE-4458-B33B-137E9DE42735}" destId="{14607BC0-F4C9-4B91-BA73-65B7F047258C}" srcOrd="1" destOrd="0" presId="urn:microsoft.com/office/officeart/2005/8/layout/vList4"/>
    <dgm:cxn modelId="{C7990BB4-D3FE-43AB-849A-1C601FCB5688}" type="presParOf" srcId="{BAA352B7-2BEE-4458-B33B-137E9DE42735}" destId="{F6EF7722-8BF9-4702-A955-140E911491A9}" srcOrd="2" destOrd="0" presId="urn:microsoft.com/office/officeart/2005/8/layout/vList4"/>
    <dgm:cxn modelId="{47D60AFC-BF76-4D73-AF55-0929F8302EF9}" type="presParOf" srcId="{F6EF7722-8BF9-4702-A955-140E911491A9}" destId="{FD5037F6-D70B-475B-A11E-4137E11A26F2}" srcOrd="0" destOrd="0" presId="urn:microsoft.com/office/officeart/2005/8/layout/vList4"/>
    <dgm:cxn modelId="{16595140-C23E-4101-A9D8-00285FCFCE7D}" type="presParOf" srcId="{F6EF7722-8BF9-4702-A955-140E911491A9}" destId="{A2E5CB6D-3C92-45C6-802B-E15DE07A3ADD}" srcOrd="1" destOrd="0" presId="urn:microsoft.com/office/officeart/2005/8/layout/vList4"/>
    <dgm:cxn modelId="{05867678-4A44-4A7E-A8D5-065E9733CF71}" type="presParOf" srcId="{F6EF7722-8BF9-4702-A955-140E911491A9}" destId="{690B8C06-9678-4DEF-ADB4-A5C30DE4BC88}" srcOrd="2" destOrd="0" presId="urn:microsoft.com/office/officeart/2005/8/layout/vList4"/>
    <dgm:cxn modelId="{DB956761-3C46-439F-90E5-D7A70E6FB706}" type="presParOf" srcId="{BAA352B7-2BEE-4458-B33B-137E9DE42735}" destId="{DCE343A4-4EF6-41FF-931B-069F71C6D5CA}" srcOrd="3" destOrd="0" presId="urn:microsoft.com/office/officeart/2005/8/layout/vList4"/>
    <dgm:cxn modelId="{E2081A46-ADF5-4391-9D0D-45B69B5A3358}" type="presParOf" srcId="{BAA352B7-2BEE-4458-B33B-137E9DE42735}" destId="{76878663-0621-477F-A7DA-0DDC73D212F6}" srcOrd="4" destOrd="0" presId="urn:microsoft.com/office/officeart/2005/8/layout/vList4"/>
    <dgm:cxn modelId="{88E4DADD-CBC1-4F7F-A796-CDD71FC17D0B}" type="presParOf" srcId="{76878663-0621-477F-A7DA-0DDC73D212F6}" destId="{3F517F85-E62A-4B6B-8BB7-BA83097848CD}" srcOrd="0" destOrd="0" presId="urn:microsoft.com/office/officeart/2005/8/layout/vList4"/>
    <dgm:cxn modelId="{F7369A37-9671-4D52-9449-3B6C1FDE9756}" type="presParOf" srcId="{76878663-0621-477F-A7DA-0DDC73D212F6}" destId="{42195B01-5651-4D48-B1DC-5AB0E1243E8D}" srcOrd="1" destOrd="0" presId="urn:microsoft.com/office/officeart/2005/8/layout/vList4"/>
    <dgm:cxn modelId="{DA8083C2-0016-46C6-A75E-3C808F91185D}" type="presParOf" srcId="{76878663-0621-477F-A7DA-0DDC73D212F6}" destId="{4FA58AC5-9662-4976-91DA-84327FB7A8A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E00D2-789B-457F-93A6-E0F43DFCF024}">
      <dsp:nvSpPr>
        <dsp:cNvPr id="0" name=""/>
        <dsp:cNvSpPr/>
      </dsp:nvSpPr>
      <dsp:spPr>
        <a:xfrm>
          <a:off x="6972" y="1308732"/>
          <a:ext cx="3318274" cy="22862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9DD7A-C6AF-43E2-9A65-365C93D1E22D}">
      <dsp:nvSpPr>
        <dsp:cNvPr id="0" name=""/>
        <dsp:cNvSpPr/>
      </dsp:nvSpPr>
      <dsp:spPr>
        <a:xfrm>
          <a:off x="6972" y="3595023"/>
          <a:ext cx="3318274" cy="1231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600" kern="1200">
              <a:latin typeface="Times New Roman" panose="02020603050405020304" pitchFamily="18" charset="0"/>
              <a:cs typeface="Times New Roman" panose="02020603050405020304" pitchFamily="18" charset="0"/>
            </a:rPr>
            <a:t>Quản lý người dùng</a:t>
          </a:r>
        </a:p>
      </dsp:txBody>
      <dsp:txXfrm>
        <a:off x="6972" y="3595023"/>
        <a:ext cx="3318274" cy="1231079"/>
      </dsp:txXfrm>
    </dsp:sp>
    <dsp:sp modelId="{56632E7F-7504-42F9-ACA9-C74D9489BAC9}">
      <dsp:nvSpPr>
        <dsp:cNvPr id="0" name=""/>
        <dsp:cNvSpPr/>
      </dsp:nvSpPr>
      <dsp:spPr>
        <a:xfrm>
          <a:off x="3863660" y="1308732"/>
          <a:ext cx="2905381" cy="22862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F1BB9-C177-4C23-96DC-472D1A6EE621}">
      <dsp:nvSpPr>
        <dsp:cNvPr id="0" name=""/>
        <dsp:cNvSpPr/>
      </dsp:nvSpPr>
      <dsp:spPr>
        <a:xfrm>
          <a:off x="3657214" y="3595023"/>
          <a:ext cx="3318274" cy="1231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Hệ thống nhắn tin</a:t>
          </a:r>
        </a:p>
      </dsp:txBody>
      <dsp:txXfrm>
        <a:off x="3657214" y="3595023"/>
        <a:ext cx="3318274" cy="1231079"/>
      </dsp:txXfrm>
    </dsp:sp>
    <dsp:sp modelId="{1B351578-FFE4-410C-B3FC-0B4CAFC652AD}">
      <dsp:nvSpPr>
        <dsp:cNvPr id="0" name=""/>
        <dsp:cNvSpPr/>
      </dsp:nvSpPr>
      <dsp:spPr>
        <a:xfrm>
          <a:off x="7307455" y="1308732"/>
          <a:ext cx="3318274" cy="22862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5C42F-24E7-4A2E-B8B1-F4113AFF37BE}">
      <dsp:nvSpPr>
        <dsp:cNvPr id="0" name=""/>
        <dsp:cNvSpPr/>
      </dsp:nvSpPr>
      <dsp:spPr>
        <a:xfrm>
          <a:off x="7307455" y="3595023"/>
          <a:ext cx="3318274" cy="1231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kiếm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trao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tin</a:t>
          </a:r>
          <a:endParaRPr lang="vi-VN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307455" y="3595023"/>
        <a:ext cx="3318274" cy="1231079"/>
      </dsp:txXfrm>
    </dsp:sp>
    <dsp:sp modelId="{DDF12D0D-22AC-4BD3-9702-248A98FB859B}">
      <dsp:nvSpPr>
        <dsp:cNvPr id="0" name=""/>
        <dsp:cNvSpPr/>
      </dsp:nvSpPr>
      <dsp:spPr>
        <a:xfrm>
          <a:off x="11178859" y="1308732"/>
          <a:ext cx="2875948" cy="22862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32C46-FB56-4249-8EFE-1FAA7F47A8DB}">
      <dsp:nvSpPr>
        <dsp:cNvPr id="0" name=""/>
        <dsp:cNvSpPr/>
      </dsp:nvSpPr>
      <dsp:spPr>
        <a:xfrm>
          <a:off x="10957696" y="3595023"/>
          <a:ext cx="3318274" cy="1231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imes New Roman" panose="02020603050405020304" pitchFamily="18" charset="0"/>
              <a:cs typeface="Times New Roman" panose="02020603050405020304" pitchFamily="18" charset="0"/>
            </a:rPr>
            <a:t>Tương tác, kết nối</a:t>
          </a:r>
          <a:endParaRPr lang="vi-VN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957696" y="3595023"/>
        <a:ext cx="3318274" cy="1231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1666E-8EB9-427A-BD73-5B0EAE055761}">
      <dsp:nvSpPr>
        <dsp:cNvPr id="0" name=""/>
        <dsp:cNvSpPr/>
      </dsp:nvSpPr>
      <dsp:spPr>
        <a:xfrm>
          <a:off x="0" y="0"/>
          <a:ext cx="7900364" cy="18482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b="1" kern="1200">
              <a:latin typeface="Tenorite (Body)"/>
              <a:cs typeface="Times New Roman" panose="02020603050405020304" pitchFamily="18" charset="0"/>
            </a:rPr>
            <a:t>Cloud Computing với AWS</a:t>
          </a:r>
          <a:endParaRPr lang="vi-VN" sz="2800" kern="1200">
            <a:latin typeface="Tenorite (Body)"/>
            <a:cs typeface="Times New Roman" panose="02020603050405020304" pitchFamily="18" charset="0"/>
          </a:endParaRPr>
        </a:p>
      </dsp:txBody>
      <dsp:txXfrm>
        <a:off x="1764897" y="0"/>
        <a:ext cx="6135466" cy="1848251"/>
      </dsp:txXfrm>
    </dsp:sp>
    <dsp:sp modelId="{68EC2B56-F00B-41E5-8310-229E6D293635}">
      <dsp:nvSpPr>
        <dsp:cNvPr id="0" name=""/>
        <dsp:cNvSpPr/>
      </dsp:nvSpPr>
      <dsp:spPr>
        <a:xfrm>
          <a:off x="184825" y="184825"/>
          <a:ext cx="1580072" cy="14786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0" b="-50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6A407-3295-465D-BD59-FA592692C425}">
      <dsp:nvSpPr>
        <dsp:cNvPr id="0" name=""/>
        <dsp:cNvSpPr/>
      </dsp:nvSpPr>
      <dsp:spPr>
        <a:xfrm>
          <a:off x="0" y="2033076"/>
          <a:ext cx="7900364" cy="18482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b="1" kern="1200">
              <a:latin typeface="Tenorite (Body)"/>
              <a:cs typeface="Times New Roman" panose="02020603050405020304" pitchFamily="18" charset="0"/>
            </a:rPr>
            <a:t>Node.js</a:t>
          </a:r>
          <a:endParaRPr lang="vi-VN" sz="2800" kern="1200">
            <a:latin typeface="Tenorite (Body)"/>
            <a:cs typeface="Times New Roman" panose="02020603050405020304" pitchFamily="18" charset="0"/>
          </a:endParaRPr>
        </a:p>
      </dsp:txBody>
      <dsp:txXfrm>
        <a:off x="1764897" y="2033076"/>
        <a:ext cx="6135466" cy="1848251"/>
      </dsp:txXfrm>
    </dsp:sp>
    <dsp:sp modelId="{56EC6EC4-73EF-4AA1-B19E-51ADBD605B54}">
      <dsp:nvSpPr>
        <dsp:cNvPr id="0" name=""/>
        <dsp:cNvSpPr/>
      </dsp:nvSpPr>
      <dsp:spPr>
        <a:xfrm>
          <a:off x="184825" y="2217901"/>
          <a:ext cx="1580072" cy="14786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EF169-49C9-4D1B-BEEE-D53DF29C0D4A}">
      <dsp:nvSpPr>
        <dsp:cNvPr id="0" name=""/>
        <dsp:cNvSpPr/>
      </dsp:nvSpPr>
      <dsp:spPr>
        <a:xfrm>
          <a:off x="0" y="4065949"/>
          <a:ext cx="7900364" cy="18482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enorite (Body)"/>
              <a:cs typeface="Times New Roman" panose="02020603050405020304" pitchFamily="18" charset="0"/>
            </a:rPr>
            <a:t>DynamoDB</a:t>
          </a:r>
          <a:endParaRPr lang="vi-VN" sz="2800" b="1" kern="1200">
            <a:latin typeface="Tenorite (Body)"/>
            <a:cs typeface="Times New Roman" panose="02020603050405020304" pitchFamily="18" charset="0"/>
          </a:endParaRPr>
        </a:p>
      </dsp:txBody>
      <dsp:txXfrm>
        <a:off x="1764897" y="4065949"/>
        <a:ext cx="6135466" cy="1848251"/>
      </dsp:txXfrm>
    </dsp:sp>
    <dsp:sp modelId="{52360751-4408-4359-8FB1-F414709FBBDB}">
      <dsp:nvSpPr>
        <dsp:cNvPr id="0" name=""/>
        <dsp:cNvSpPr/>
      </dsp:nvSpPr>
      <dsp:spPr>
        <a:xfrm>
          <a:off x="184825" y="4250977"/>
          <a:ext cx="1580072" cy="14786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615C9-E634-4555-9F0C-321EE7783ACC}">
      <dsp:nvSpPr>
        <dsp:cNvPr id="0" name=""/>
        <dsp:cNvSpPr/>
      </dsp:nvSpPr>
      <dsp:spPr>
        <a:xfrm>
          <a:off x="0" y="6099228"/>
          <a:ext cx="7900364" cy="18482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enorite (Body)"/>
              <a:cs typeface="Times New Roman" panose="02020603050405020304" pitchFamily="18" charset="0"/>
            </a:rPr>
            <a:t>Nodemailer</a:t>
          </a:r>
          <a:endParaRPr lang="vi-VN" sz="2800" b="1" kern="1200" dirty="0">
            <a:latin typeface="Tenorite (Body)"/>
            <a:cs typeface="Times New Roman" panose="02020603050405020304" pitchFamily="18" charset="0"/>
          </a:endParaRPr>
        </a:p>
      </dsp:txBody>
      <dsp:txXfrm>
        <a:off x="1764897" y="6099228"/>
        <a:ext cx="6135466" cy="1848251"/>
      </dsp:txXfrm>
    </dsp:sp>
    <dsp:sp modelId="{A63D16AC-ED81-4FC9-A099-C1E0E9762C98}">
      <dsp:nvSpPr>
        <dsp:cNvPr id="0" name=""/>
        <dsp:cNvSpPr/>
      </dsp:nvSpPr>
      <dsp:spPr>
        <a:xfrm>
          <a:off x="184825" y="6284053"/>
          <a:ext cx="1580072" cy="14786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7000" b="-7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F3CCC-3CA6-4203-A28D-6C3056D0BF29}">
      <dsp:nvSpPr>
        <dsp:cNvPr id="0" name=""/>
        <dsp:cNvSpPr/>
      </dsp:nvSpPr>
      <dsp:spPr>
        <a:xfrm>
          <a:off x="0" y="0"/>
          <a:ext cx="7900364" cy="1546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b="1" kern="1200" dirty="0">
              <a:latin typeface="Tenorite (Body)"/>
              <a:cs typeface="Times New Roman" panose="02020603050405020304" pitchFamily="18" charset="0"/>
            </a:rPr>
            <a:t>TypeScript</a:t>
          </a:r>
          <a:endParaRPr lang="vi-VN" sz="2800" kern="1200" dirty="0">
            <a:latin typeface="Tenorite (Body)"/>
            <a:cs typeface="Times New Roman" panose="02020603050405020304" pitchFamily="18" charset="0"/>
          </a:endParaRPr>
        </a:p>
      </dsp:txBody>
      <dsp:txXfrm>
        <a:off x="1734699" y="0"/>
        <a:ext cx="6165664" cy="1546263"/>
      </dsp:txXfrm>
    </dsp:sp>
    <dsp:sp modelId="{A1566581-C724-457B-AFFF-1E7A534C26DB}">
      <dsp:nvSpPr>
        <dsp:cNvPr id="0" name=""/>
        <dsp:cNvSpPr/>
      </dsp:nvSpPr>
      <dsp:spPr>
        <a:xfrm>
          <a:off x="154626" y="154626"/>
          <a:ext cx="1580072" cy="12370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38000" b="-38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037F6-D70B-475B-A11E-4137E11A26F2}">
      <dsp:nvSpPr>
        <dsp:cNvPr id="0" name=""/>
        <dsp:cNvSpPr/>
      </dsp:nvSpPr>
      <dsp:spPr>
        <a:xfrm>
          <a:off x="0" y="1735618"/>
          <a:ext cx="7900364" cy="1546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b="1" kern="1200">
              <a:latin typeface="Tenorite (Body)"/>
              <a:cs typeface="Times New Roman" panose="02020603050405020304" pitchFamily="18" charset="0"/>
            </a:rPr>
            <a:t>Postman</a:t>
          </a:r>
          <a:endParaRPr lang="vi-VN" sz="2800" kern="1200" dirty="0">
            <a:latin typeface="Tenorite (Body)"/>
            <a:cs typeface="Times New Roman" panose="02020603050405020304" pitchFamily="18" charset="0"/>
          </a:endParaRPr>
        </a:p>
      </dsp:txBody>
      <dsp:txXfrm>
        <a:off x="1734699" y="1735618"/>
        <a:ext cx="6165664" cy="1546263"/>
      </dsp:txXfrm>
    </dsp:sp>
    <dsp:sp modelId="{A2E5CB6D-3C92-45C6-802B-E15DE07A3ADD}">
      <dsp:nvSpPr>
        <dsp:cNvPr id="0" name=""/>
        <dsp:cNvSpPr/>
      </dsp:nvSpPr>
      <dsp:spPr>
        <a:xfrm>
          <a:off x="154626" y="1855515"/>
          <a:ext cx="1580072" cy="12370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5000" r="-5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17F85-E62A-4B6B-8BB7-BA83097848CD}">
      <dsp:nvSpPr>
        <dsp:cNvPr id="0" name=""/>
        <dsp:cNvSpPr/>
      </dsp:nvSpPr>
      <dsp:spPr>
        <a:xfrm>
          <a:off x="0" y="3401778"/>
          <a:ext cx="7900364" cy="15462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b="1" kern="1200"/>
            <a:t>Android Studio</a:t>
          </a:r>
          <a:endParaRPr lang="vi-VN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34699" y="3401778"/>
        <a:ext cx="6165664" cy="1546263"/>
      </dsp:txXfrm>
    </dsp:sp>
    <dsp:sp modelId="{42195B01-5651-4D48-B1DC-5AB0E1243E8D}">
      <dsp:nvSpPr>
        <dsp:cNvPr id="0" name=""/>
        <dsp:cNvSpPr/>
      </dsp:nvSpPr>
      <dsp:spPr>
        <a:xfrm>
          <a:off x="154626" y="3556405"/>
          <a:ext cx="1580072" cy="12370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11000" b="-11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00795-F8DC-41FD-8789-E0C6F67C380A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DE84E-73F1-43FB-BEA5-F68A91D6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1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0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641274" y="1"/>
            <a:ext cx="2618510" cy="584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5312" y="2507458"/>
            <a:ext cx="8826041" cy="1807368"/>
          </a:xfrm>
        </p:spPr>
        <p:txBody>
          <a:bodyPr anchor="b">
            <a:normAutofit/>
          </a:bodyPr>
          <a:lstStyle>
            <a:lvl1pPr>
              <a:defRPr lang="en-US" sz="4200" kern="1200" spc="225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2345" y="-13716"/>
            <a:ext cx="8222933" cy="10314432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8250" y="9534524"/>
            <a:ext cx="5728842" cy="547688"/>
          </a:xfrm>
        </p:spPr>
        <p:txBody>
          <a:bodyPr/>
          <a:lstStyle>
            <a:lvl1pPr algn="l">
              <a:defRPr sz="135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60025" y="9534524"/>
            <a:ext cx="1481328" cy="547688"/>
          </a:xfrm>
        </p:spPr>
        <p:txBody>
          <a:bodyPr/>
          <a:lstStyle>
            <a:lvl1pPr>
              <a:defRPr sz="135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180587" y="5491161"/>
            <a:ext cx="8860764" cy="380523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 b="0" spc="75" baseline="0"/>
            </a:lvl1pPr>
            <a:lvl2pPr marL="42519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2pPr>
            <a:lvl3pPr marL="850392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3pPr>
            <a:lvl4pPr marL="1289304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4pPr>
            <a:lvl5pPr marL="1728216" indent="-428625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700" spc="75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6464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6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man.com/explore" TargetMode="External"/><Relationship Id="rId3" Type="http://schemas.openxmlformats.org/officeDocument/2006/relationships/image" Target="../media/image65.svg"/><Relationship Id="rId7" Type="http://schemas.openxmlformats.org/officeDocument/2006/relationships/hyperlink" Target="https://www.typescriptlang.org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odemailer.com/" TargetMode="External"/><Relationship Id="rId5" Type="http://schemas.openxmlformats.org/officeDocument/2006/relationships/hyperlink" Target="https://expressjs.com/en/guide/routing.html" TargetMode="External"/><Relationship Id="rId10" Type="http://schemas.openxmlformats.org/officeDocument/2006/relationships/hyperlink" Target="https://socket.io/" TargetMode="External"/><Relationship Id="rId4" Type="http://schemas.openxmlformats.org/officeDocument/2006/relationships/hyperlink" Target="https://nodejs.org/en/docs/" TargetMode="External"/><Relationship Id="rId9" Type="http://schemas.openxmlformats.org/officeDocument/2006/relationships/hyperlink" Target="https://developer.mozilla.org/en-US/docs/Web/API/WebSockets_API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02" t="-67016" r="-16422" b="-122593"/>
            </a:stretch>
          </a:blipFill>
        </p:spPr>
      </p:sp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31132" y="-401038"/>
            <a:ext cx="18256868" cy="10688038"/>
            <a:chOff x="0" y="0"/>
            <a:chExt cx="4808393" cy="28149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08393" cy="2814957"/>
            </a:xfrm>
            <a:custGeom>
              <a:avLst/>
              <a:gdLst/>
              <a:ahLst/>
              <a:cxnLst/>
              <a:rect l="l" t="t" r="r" b="b"/>
              <a:pathLst>
                <a:path w="4808393" h="2814957">
                  <a:moveTo>
                    <a:pt x="0" y="0"/>
                  </a:moveTo>
                  <a:lnTo>
                    <a:pt x="4808393" y="0"/>
                  </a:lnTo>
                  <a:lnTo>
                    <a:pt x="4808393" y="2814957"/>
                  </a:lnTo>
                  <a:lnTo>
                    <a:pt x="0" y="2814957"/>
                  </a:lnTo>
                  <a:close/>
                </a:path>
              </a:pathLst>
            </a:custGeom>
            <a:solidFill>
              <a:srgbClr val="263F6B">
                <a:alpha val="67843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08393" cy="2853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12584" y="2464965"/>
            <a:ext cx="15809265" cy="1342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58"/>
              </a:lnSpc>
              <a:spcBef>
                <a:spcPct val="0"/>
              </a:spcBef>
            </a:pPr>
            <a:r>
              <a:rPr lang="en-US" sz="624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Tên</a:t>
            </a:r>
            <a:r>
              <a:rPr lang="en-US" sz="6241" spc="124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</a:t>
            </a:r>
            <a:r>
              <a:rPr lang="en-US" sz="624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đề</a:t>
            </a:r>
            <a:r>
              <a:rPr lang="en-US" sz="6241" spc="124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</a:t>
            </a:r>
            <a:r>
              <a:rPr lang="en-US" sz="624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tà</a:t>
            </a:r>
            <a:r>
              <a:rPr lang="en-US" sz="6241" b="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i</a:t>
            </a:r>
            <a:r>
              <a:rPr lang="en-US" sz="6241" b="1" spc="124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: </a:t>
            </a:r>
            <a:r>
              <a:rPr lang="en-US" sz="6241" b="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Ứng</a:t>
            </a:r>
            <a:r>
              <a:rPr lang="en-US" sz="6241" b="1" spc="124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</a:t>
            </a:r>
            <a:r>
              <a:rPr lang="en-US" sz="6241" b="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dụng</a:t>
            </a:r>
            <a:r>
              <a:rPr lang="en-US" sz="6241" b="1" spc="124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chat </a:t>
            </a:r>
            <a:r>
              <a:rPr lang="en-US" sz="6241" b="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Zalo</a:t>
            </a:r>
            <a:endParaRPr lang="en-US" sz="6241" b="1" spc="124" dirty="0">
              <a:solidFill>
                <a:srgbClr val="FFFFFF"/>
              </a:solidFill>
              <a:latin typeface="Montserrat Extra-Bold"/>
              <a:ea typeface="Montserrat Extra-Bold"/>
              <a:cs typeface="Montserrat Extra-Bold"/>
              <a:sym typeface="Montserrat Extra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06991" y="1434561"/>
            <a:ext cx="6865888" cy="967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38"/>
              </a:lnSpc>
              <a:spcBef>
                <a:spcPct val="0"/>
              </a:spcBef>
            </a:pPr>
            <a:r>
              <a:rPr lang="en-US" sz="4441" spc="88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MÔN CÔNG NGHỆ MỚI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48389" y="3975757"/>
            <a:ext cx="2391221" cy="967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38"/>
              </a:lnSpc>
              <a:spcBef>
                <a:spcPct val="0"/>
              </a:spcBef>
            </a:pPr>
            <a:r>
              <a:rPr lang="en-US" sz="4441" spc="88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Nhóm</a:t>
            </a:r>
            <a:r>
              <a:rPr lang="en-US" sz="4441" spc="88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34366" y="5159819"/>
            <a:ext cx="9850399" cy="4222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2941" b="1" spc="58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Nguyễn Cao Trí – 21041951 (</a:t>
            </a:r>
            <a:r>
              <a:rPr lang="en-US" sz="2941" b="1" spc="58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Nhóm</a:t>
            </a:r>
            <a:r>
              <a:rPr lang="en-US" sz="2941" b="1" spc="58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</a:t>
            </a:r>
            <a:r>
              <a:rPr lang="en-US" sz="2941" b="1" spc="58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trưởng</a:t>
            </a:r>
            <a:r>
              <a:rPr lang="en-US" sz="2941" b="1" spc="58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)</a:t>
            </a:r>
          </a:p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2941" b="1" spc="58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Trần</a:t>
            </a:r>
            <a:r>
              <a:rPr lang="en-US" sz="2941" b="1" spc="58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Thị Quỳnh Như – 21058591</a:t>
            </a:r>
          </a:p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2941" b="1" spc="58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Nguyễn Văn Thạch – 21082071</a:t>
            </a:r>
          </a:p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2941" b="1" spc="58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Trần</a:t>
            </a:r>
            <a:r>
              <a:rPr lang="en-US" sz="2941" b="1" spc="58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Hữu Tài - 21039651</a:t>
            </a:r>
          </a:p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2941" b="1" spc="58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Hoàng Huy </a:t>
            </a:r>
            <a:r>
              <a:rPr lang="en-US" sz="2941" b="1" spc="58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Tới</a:t>
            </a:r>
            <a:r>
              <a:rPr lang="en-US" sz="2941" b="1" spc="58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- 21004305</a:t>
            </a:r>
          </a:p>
          <a:p>
            <a:pPr algn="ctr">
              <a:lnSpc>
                <a:spcPts val="5588"/>
              </a:lnSpc>
              <a:spcBef>
                <a:spcPct val="0"/>
              </a:spcBef>
            </a:pPr>
            <a:endParaRPr lang="en-US" sz="2941" b="1" spc="58" dirty="0">
              <a:solidFill>
                <a:srgbClr val="FFFFFF"/>
              </a:solidFill>
              <a:latin typeface="Montserrat Extra-Bold"/>
              <a:ea typeface="Montserrat Extra-Bold"/>
              <a:cs typeface="Montserrat Extra-Bold"/>
              <a:sym typeface="Montserrat Extra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77FFB7-EC9C-9408-D92E-5092AC5DE8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52116"/>
              </p:ext>
            </p:extLst>
          </p:nvPr>
        </p:nvGraphicFramePr>
        <p:xfrm>
          <a:off x="2513854" y="1077560"/>
          <a:ext cx="7900364" cy="7952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DBB213-CAE3-C868-D624-9E80FF2FBD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476476"/>
              </p:ext>
            </p:extLst>
          </p:nvPr>
        </p:nvGraphicFramePr>
        <p:xfrm>
          <a:off x="10400041" y="1257300"/>
          <a:ext cx="7900364" cy="494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8E987-A1AB-94D8-82FF-CB9D8AC08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F2A238A-1A0D-CBB2-107C-AE06A2A92F19}"/>
              </a:ext>
            </a:extLst>
          </p:cNvPr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7D1735A-86EF-0CC4-5966-C77EA5920C1C}"/>
              </a:ext>
            </a:extLst>
          </p:cNvPr>
          <p:cNvSpPr/>
          <p:nvPr/>
        </p:nvSpPr>
        <p:spPr>
          <a:xfrm rot="-8231889">
            <a:off x="11004766" y="-6549616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68980E3-9850-25EE-9172-DF294FE17985}"/>
              </a:ext>
            </a:extLst>
          </p:cNvPr>
          <p:cNvSpPr/>
          <p:nvPr/>
        </p:nvSpPr>
        <p:spPr>
          <a:xfrm rot="-8231889">
            <a:off x="10616001" y="-7895743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6585AF7-8C40-66BE-2F11-E04678D4C634}"/>
              </a:ext>
            </a:extLst>
          </p:cNvPr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122656E-4F87-E101-FB2C-B7D2341816D4}"/>
              </a:ext>
            </a:extLst>
          </p:cNvPr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3E28B37-F0DD-FA16-CBFA-4176027BDCA3}"/>
              </a:ext>
            </a:extLst>
          </p:cNvPr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DF37C738-CC58-9BEA-0B06-1F832C366C99}"/>
              </a:ext>
            </a:extLst>
          </p:cNvPr>
          <p:cNvSpPr/>
          <p:nvPr/>
        </p:nvSpPr>
        <p:spPr>
          <a:xfrm>
            <a:off x="3161083" y="1930316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CE9ACC8-A495-8061-0FFA-E49F51ABE3E3}"/>
              </a:ext>
            </a:extLst>
          </p:cNvPr>
          <p:cNvSpPr/>
          <p:nvPr/>
        </p:nvSpPr>
        <p:spPr>
          <a:xfrm>
            <a:off x="118700" y="5116915"/>
            <a:ext cx="4764517" cy="5148300"/>
          </a:xfrm>
          <a:custGeom>
            <a:avLst/>
            <a:gdLst/>
            <a:ahLst/>
            <a:cxnLst/>
            <a:rect l="l" t="t" r="r" b="b"/>
            <a:pathLst>
              <a:path w="4764517" h="5148300">
                <a:moveTo>
                  <a:pt x="0" y="0"/>
                </a:moveTo>
                <a:lnTo>
                  <a:pt x="4764517" y="0"/>
                </a:lnTo>
                <a:lnTo>
                  <a:pt x="4764517" y="5148299"/>
                </a:lnTo>
                <a:lnTo>
                  <a:pt x="0" y="5148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D4FE985-DF06-55F5-31EA-439DB7E6B5C0}"/>
              </a:ext>
            </a:extLst>
          </p:cNvPr>
          <p:cNvSpPr txBox="1"/>
          <p:nvPr/>
        </p:nvSpPr>
        <p:spPr>
          <a:xfrm>
            <a:off x="3161083" y="2628900"/>
            <a:ext cx="5679993" cy="93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4"/>
              </a:lnSpc>
            </a:pPr>
            <a:r>
              <a:rPr lang="en-US" sz="7464" i="1" spc="-440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CHƯƠNG 3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A370DA7-48AC-4F82-4D0E-4D24AA014652}"/>
              </a:ext>
            </a:extLst>
          </p:cNvPr>
          <p:cNvSpPr txBox="1"/>
          <p:nvPr/>
        </p:nvSpPr>
        <p:spPr>
          <a:xfrm>
            <a:off x="2931611" y="4001312"/>
            <a:ext cx="14155738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147" dirty="0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PHÂN TÍCH </a:t>
            </a:r>
          </a:p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147" dirty="0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&amp; </a:t>
            </a:r>
          </a:p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147" dirty="0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THIẾT KẾ</a:t>
            </a:r>
          </a:p>
        </p:txBody>
      </p:sp>
    </p:spTree>
    <p:extLst>
      <p:ext uri="{BB962C8B-B14F-4D97-AF65-F5344CB8AC3E}">
        <p14:creationId xmlns:p14="http://schemas.microsoft.com/office/powerpoint/2010/main" val="368309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DC14-A809-1064-E415-79C7EC1BB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8D8538C9-0D5F-A8A2-0C47-004712509B59}"/>
              </a:ext>
            </a:extLst>
          </p:cNvPr>
          <p:cNvSpPr txBox="1"/>
          <p:nvPr/>
        </p:nvSpPr>
        <p:spPr>
          <a:xfrm>
            <a:off x="-762000" y="482678"/>
            <a:ext cx="137160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3.1 PHÂN TÍCH YÊU CẦU BẰNG UML</a:t>
            </a:r>
          </a:p>
        </p:txBody>
      </p:sp>
      <p:pic>
        <p:nvPicPr>
          <p:cNvPr id="2" name="image25.png">
            <a:extLst>
              <a:ext uri="{FF2B5EF4-FFF2-40B4-BE49-F238E27FC236}">
                <a16:creationId xmlns:a16="http://schemas.microsoft.com/office/drawing/2014/main" id="{40DBDD56-5236-DC74-ADD4-44A7956A0B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52700" y="1244618"/>
            <a:ext cx="13182600" cy="8559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12A36A-B390-149C-EE30-4F1CAA68844B}"/>
              </a:ext>
            </a:extLst>
          </p:cNvPr>
          <p:cNvSpPr txBox="1"/>
          <p:nvPr/>
        </p:nvSpPr>
        <p:spPr>
          <a:xfrm>
            <a:off x="762000" y="1714500"/>
            <a:ext cx="213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</a:t>
            </a:r>
          </a:p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USECASE TỔNG QUÁT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472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36C36-8E22-54B9-D6C7-B6E3E680D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31156056-930A-D92E-19B1-B3BE59F9E08F}"/>
              </a:ext>
            </a:extLst>
          </p:cNvPr>
          <p:cNvSpPr txBox="1"/>
          <p:nvPr/>
        </p:nvSpPr>
        <p:spPr>
          <a:xfrm>
            <a:off x="-3124200" y="717619"/>
            <a:ext cx="137160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3.2 CLASS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3B0D38-177A-8B48-8A95-B3A00AA5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95909"/>
            <a:ext cx="9053513" cy="80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AB1377-BA08-AA50-E554-D5BF8D7B0DD5}"/>
              </a:ext>
            </a:extLst>
          </p:cNvPr>
          <p:cNvSpPr/>
          <p:nvPr/>
        </p:nvSpPr>
        <p:spPr>
          <a:xfrm>
            <a:off x="11277600" y="1028700"/>
            <a:ext cx="3124200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D1690-ADDE-A81D-0375-ABE44A778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177B312-67A5-F263-734D-C1FD6227DB57}"/>
              </a:ext>
            </a:extLst>
          </p:cNvPr>
          <p:cNvSpPr txBox="1"/>
          <p:nvPr/>
        </p:nvSpPr>
        <p:spPr>
          <a:xfrm>
            <a:off x="-2362200" y="768805"/>
            <a:ext cx="137160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3.3 Deployment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7FE31B-FA48-B614-AF41-DA1D4764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8895"/>
            <a:ext cx="14249400" cy="752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792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482C-873E-F618-CA65-3E900544C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CC444068-904A-D1D0-3D19-E7E0CD406E1B}"/>
              </a:ext>
            </a:extLst>
          </p:cNvPr>
          <p:cNvSpPr txBox="1"/>
          <p:nvPr/>
        </p:nvSpPr>
        <p:spPr>
          <a:xfrm>
            <a:off x="-2971800" y="768805"/>
            <a:ext cx="137160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3.4 </a:t>
            </a:r>
            <a:r>
              <a:rPr lang="en-US" sz="4800" i="1" spc="-223" dirty="0" err="1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Một</a:t>
            </a: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 </a:t>
            </a:r>
            <a:r>
              <a:rPr lang="en-US" sz="4800" i="1" spc="-223" dirty="0" err="1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số</a:t>
            </a: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 </a:t>
            </a:r>
            <a:r>
              <a:rPr lang="en-US" sz="4800" i="1" spc="-223" dirty="0" err="1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Usecase</a:t>
            </a:r>
            <a:endParaRPr lang="en-US" sz="4800" i="1" spc="-223" dirty="0">
              <a:solidFill>
                <a:srgbClr val="263F6B"/>
              </a:solidFill>
              <a:latin typeface="Montserrat Extra-Bold Italics"/>
              <a:ea typeface="Montserrat Extra-Bold Italics"/>
              <a:cs typeface="Montserrat Extra-Bold Italics"/>
              <a:sym typeface="Montserrat Extra-Bold Itali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45CB2-43B7-7911-EFBF-C9BBA3061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38300"/>
            <a:ext cx="6718209" cy="8241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47601-665C-A264-09F0-2E320CBAE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638300"/>
            <a:ext cx="7078528" cy="82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6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146EB-0A24-D6F0-673F-D470A8A09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FAF59818-E3E6-6FF2-E4D0-E7E3BCC34B3D}"/>
              </a:ext>
            </a:extLst>
          </p:cNvPr>
          <p:cNvSpPr txBox="1"/>
          <p:nvPr/>
        </p:nvSpPr>
        <p:spPr>
          <a:xfrm>
            <a:off x="-2971800" y="768805"/>
            <a:ext cx="137160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3.4 </a:t>
            </a:r>
            <a:r>
              <a:rPr lang="en-US" sz="4800" i="1" spc="-223" dirty="0" err="1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Một</a:t>
            </a: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 </a:t>
            </a:r>
            <a:r>
              <a:rPr lang="en-US" sz="4800" i="1" spc="-223" dirty="0" err="1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số</a:t>
            </a: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 </a:t>
            </a:r>
            <a:r>
              <a:rPr lang="en-US" sz="4800" i="1" spc="-223" dirty="0" err="1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Usecase</a:t>
            </a:r>
            <a:endParaRPr lang="en-US" sz="4800" i="1" spc="-223" dirty="0">
              <a:solidFill>
                <a:srgbClr val="263F6B"/>
              </a:solidFill>
              <a:latin typeface="Montserrat Extra-Bold Italics"/>
              <a:ea typeface="Montserrat Extra-Bold Italics"/>
              <a:cs typeface="Montserrat Extra-Bold Italics"/>
              <a:sym typeface="Montserrat Extra-Bold Itali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93B1F-EAF1-A74B-3615-F868BB9BB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73" y="1638301"/>
            <a:ext cx="6737714" cy="617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160B0-9199-B67A-B98F-A2F7CFB8D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663995"/>
            <a:ext cx="6885492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4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F55BC7A4-EE4B-7EFC-C325-408D66C3C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82" r="16782"/>
          <a:stretch/>
        </p:blipFill>
        <p:spPr>
          <a:xfrm>
            <a:off x="-42345" y="-13716"/>
            <a:ext cx="8222933" cy="1031443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03094" y="9033365"/>
            <a:ext cx="1481328" cy="547688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81000" y="2596861"/>
            <a:ext cx="7869383" cy="2564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B5A8F032-C0B9-11E3-CA7C-C2275B087BEE}"/>
              </a:ext>
            </a:extLst>
          </p:cNvPr>
          <p:cNvSpPr txBox="1"/>
          <p:nvPr/>
        </p:nvSpPr>
        <p:spPr>
          <a:xfrm>
            <a:off x="7892680" y="2940618"/>
            <a:ext cx="5679993" cy="93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4"/>
              </a:lnSpc>
            </a:pPr>
            <a:r>
              <a:rPr lang="en-US" sz="7464" i="1" spc="-440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CHƯƠNG 4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7DAE15AA-E2E0-32AF-1040-3F18DEB98FD0}"/>
              </a:ext>
            </a:extLst>
          </p:cNvPr>
          <p:cNvSpPr txBox="1"/>
          <p:nvPr/>
        </p:nvSpPr>
        <p:spPr>
          <a:xfrm>
            <a:off x="5562600" y="4381500"/>
            <a:ext cx="1415573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147" dirty="0" err="1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Hiện</a:t>
            </a:r>
            <a:r>
              <a:rPr lang="en-US" sz="8000" b="1" spc="147" dirty="0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</a:t>
            </a:r>
            <a:r>
              <a:rPr lang="en-US" sz="8000" b="1" spc="147" dirty="0" err="1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thực</a:t>
            </a:r>
            <a:endParaRPr lang="en-US" sz="8000" b="1" spc="147" dirty="0">
              <a:solidFill>
                <a:srgbClr val="263F6B"/>
              </a:solidFill>
              <a:latin typeface="Montserrat 1 Bold"/>
              <a:ea typeface="Montserrat 1 Bold"/>
              <a:cs typeface="Montserrat 1 Bold"/>
              <a:sym typeface="Montserrat 1 Bold"/>
            </a:endParaRPr>
          </a:p>
        </p:txBody>
      </p:sp>
    </p:spTree>
    <p:extLst>
      <p:ext uri="{BB962C8B-B14F-4D97-AF65-F5344CB8AC3E}">
        <p14:creationId xmlns:p14="http://schemas.microsoft.com/office/powerpoint/2010/main" val="1322207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340D-6388-DE3F-B676-36B5FA6C0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B711C080-6051-C642-90D0-EEAC6A119937}"/>
              </a:ext>
            </a:extLst>
          </p:cNvPr>
          <p:cNvSpPr txBox="1"/>
          <p:nvPr/>
        </p:nvSpPr>
        <p:spPr>
          <a:xfrm>
            <a:off x="-1371600" y="831556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4.1 CÁC DỊCH VỤ AWS ĐƯỢC SỬ DỤNG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3B1C32F7-C3BA-DF2E-2531-610B13E92F34}"/>
              </a:ext>
            </a:extLst>
          </p:cNvPr>
          <p:cNvSpPr/>
          <p:nvPr/>
        </p:nvSpPr>
        <p:spPr>
          <a:xfrm>
            <a:off x="15773400" y="94869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D62B2-D31D-9E51-371B-B4A4FCC29954}"/>
              </a:ext>
            </a:extLst>
          </p:cNvPr>
          <p:cNvSpPr txBox="1"/>
          <p:nvPr/>
        </p:nvSpPr>
        <p:spPr>
          <a:xfrm>
            <a:off x="-533400" y="1336858"/>
            <a:ext cx="19690058" cy="864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2">
              <a:lnSpc>
                <a:spcPct val="150000"/>
              </a:lnSpc>
            </a:pP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 S3 (Simple Storage Service):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S3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72585-C4F3-D61C-DD24-AEF99ABD2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180" y="2710660"/>
            <a:ext cx="14899640" cy="642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73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2052-7EF2-62EF-97B6-F04D484CA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BA3C2412-ED81-EBE3-58BD-2F746A57CC99}"/>
              </a:ext>
            </a:extLst>
          </p:cNvPr>
          <p:cNvSpPr txBox="1"/>
          <p:nvPr/>
        </p:nvSpPr>
        <p:spPr>
          <a:xfrm>
            <a:off x="-1371600" y="831556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4.1 CÁC DỊCH VỤ AWS ĐƯỢC SỬ DỤNG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12F65A5B-13B9-8817-EA12-5A0E4C1A8B74}"/>
              </a:ext>
            </a:extLst>
          </p:cNvPr>
          <p:cNvSpPr/>
          <p:nvPr/>
        </p:nvSpPr>
        <p:spPr>
          <a:xfrm>
            <a:off x="15773400" y="94869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9D618-94C5-7486-3058-CE48BDA22AE0}"/>
              </a:ext>
            </a:extLst>
          </p:cNvPr>
          <p:cNvSpPr txBox="1"/>
          <p:nvPr/>
        </p:nvSpPr>
        <p:spPr>
          <a:xfrm>
            <a:off x="-533400" y="1336858"/>
            <a:ext cx="19690058" cy="864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2">
              <a:lnSpc>
                <a:spcPct val="150000"/>
              </a:lnSpc>
            </a:pPr>
            <a:r>
              <a:rPr lang="vi-VN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DynamoDB: Sử dụng DynamoDB trên AWS để quản lý cơ sở dữ liệu</a:t>
            </a:r>
            <a:endParaRPr lang="en-US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4E9DF-5FFA-F04C-D890-218639860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34" y="2933700"/>
            <a:ext cx="15754331" cy="47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-2646503" y="832323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" name="AutoShape 3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4" name="Group 4"/>
          <p:cNvGrpSpPr/>
          <p:nvPr/>
        </p:nvGrpSpPr>
        <p:grpSpPr>
          <a:xfrm>
            <a:off x="391448" y="3783056"/>
            <a:ext cx="4626722" cy="1810294"/>
            <a:chOff x="0" y="0"/>
            <a:chExt cx="168784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2512615" y="961607"/>
            <a:ext cx="8253464" cy="1309890"/>
            <a:chOff x="0" y="0"/>
            <a:chExt cx="4161103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547151" y="961607"/>
            <a:ext cx="8253464" cy="1309890"/>
            <a:chOff x="0" y="0"/>
            <a:chExt cx="4161103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651778" y="4750881"/>
            <a:ext cx="4626722" cy="1810294"/>
            <a:chOff x="0" y="0"/>
            <a:chExt cx="1687841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76317" y="653766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>
                <a:solidFill>
                  <a:srgbClr val="263F6B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TÓM TẮT NỘI DUNG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315" y="4513926"/>
            <a:ext cx="382498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49" dirty="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 GIỚI THIỆU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71112" y="5460913"/>
            <a:ext cx="4145775" cy="45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6"/>
              </a:lnSpc>
            </a:pPr>
            <a:r>
              <a:rPr lang="en-US" sz="2711" b="1" spc="54" dirty="0" err="1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Cơ</a:t>
            </a:r>
            <a:r>
              <a:rPr lang="en-US" sz="2711" b="1" spc="54" dirty="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 </a:t>
            </a:r>
            <a:r>
              <a:rPr lang="en-US" sz="2711" b="1" spc="54" dirty="0" err="1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sở</a:t>
            </a:r>
            <a:r>
              <a:rPr lang="en-US" sz="2711" b="1" spc="54" dirty="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 </a:t>
            </a:r>
            <a:r>
              <a:rPr lang="en-US" sz="2711" b="1" spc="54" dirty="0" err="1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lý</a:t>
            </a:r>
            <a:r>
              <a:rPr lang="en-US" sz="2711" b="1" spc="54" dirty="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 </a:t>
            </a:r>
            <a:r>
              <a:rPr lang="en-US" sz="2711" b="1" spc="54" dirty="0" err="1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thuyết</a:t>
            </a:r>
            <a:endParaRPr lang="en-US" sz="2711" b="1" spc="54" dirty="0">
              <a:solidFill>
                <a:srgbClr val="FFFFFF"/>
              </a:solidFill>
              <a:latin typeface="Montserrat 1"/>
              <a:ea typeface="Montserrat 1"/>
              <a:cs typeface="Montserrat 1"/>
              <a:sym typeface="Montserrat 1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5210" y="2991964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CHƯƠNG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15541" y="4011257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CHƯƠNG 2</a:t>
            </a:r>
          </a:p>
        </p:txBody>
      </p:sp>
      <p:sp>
        <p:nvSpPr>
          <p:cNvPr id="17" name="AutoShape 17"/>
          <p:cNvSpPr/>
          <p:nvPr/>
        </p:nvSpPr>
        <p:spPr>
          <a:xfrm rot="-1753206">
            <a:off x="2044824" y="8559728"/>
            <a:ext cx="25783492" cy="7612988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18" name="Group 18"/>
          <p:cNvGrpSpPr/>
          <p:nvPr/>
        </p:nvGrpSpPr>
        <p:grpSpPr>
          <a:xfrm>
            <a:off x="12998408" y="4002131"/>
            <a:ext cx="4626722" cy="1810294"/>
            <a:chOff x="0" y="0"/>
            <a:chExt cx="1687841" cy="66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3381670" y="4596253"/>
            <a:ext cx="3821886" cy="86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49" dirty="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 PHÂN TÍCH VÀ THIẾT KẾ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62171" y="3213637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CHƯƠNG 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827087" y="7633083"/>
            <a:ext cx="4626722" cy="1810294"/>
            <a:chOff x="0" y="0"/>
            <a:chExt cx="1687841" cy="660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111683" y="7633083"/>
            <a:ext cx="4626722" cy="1810294"/>
            <a:chOff x="0" y="0"/>
            <a:chExt cx="1687841" cy="660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241652" y="6999237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CHƯƠNG 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75445" y="6993525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CHƯƠNG 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27087" y="8299833"/>
            <a:ext cx="4145775" cy="4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6"/>
              </a:lnSpc>
            </a:pPr>
            <a:r>
              <a:rPr lang="en-US" sz="2711" b="1" spc="54" dirty="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HIỆN THỰC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52157" y="8299833"/>
            <a:ext cx="4145775" cy="4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6"/>
              </a:lnSpc>
            </a:pPr>
            <a:r>
              <a:rPr lang="en-US" sz="2711" b="1" spc="54" dirty="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KẾT LUẬN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94E0B-C1D7-8272-E657-B947C9F3B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BA6F6C23-9C3E-8E33-E6AB-CD1BEBAFAF15}"/>
              </a:ext>
            </a:extLst>
          </p:cNvPr>
          <p:cNvSpPr txBox="1"/>
          <p:nvPr/>
        </p:nvSpPr>
        <p:spPr>
          <a:xfrm>
            <a:off x="-1371600" y="831556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4.1 CÁC DỊCH VỤ AWS ĐƯỢC SỬ DỤNG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3C5BB033-7206-DD38-2824-6C0004FAC405}"/>
              </a:ext>
            </a:extLst>
          </p:cNvPr>
          <p:cNvSpPr/>
          <p:nvPr/>
        </p:nvSpPr>
        <p:spPr>
          <a:xfrm>
            <a:off x="15773400" y="94869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BD072-6541-AF59-D1E8-EB5CD2E3A7B0}"/>
              </a:ext>
            </a:extLst>
          </p:cNvPr>
          <p:cNvSpPr txBox="1"/>
          <p:nvPr/>
        </p:nvSpPr>
        <p:spPr>
          <a:xfrm>
            <a:off x="-533400" y="1336858"/>
            <a:ext cx="19690058" cy="864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2">
              <a:lnSpc>
                <a:spcPct val="150000"/>
              </a:lnSpc>
            </a:pPr>
            <a:r>
              <a:rPr lang="vi-VN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DynamoDB: Sử dụng DynamoDB trên AWS để quản lý cơ sở dữ liệu</a:t>
            </a:r>
            <a:endParaRPr lang="en-US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2AC19-87E4-D1E6-AC08-4C775F413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334" y="2451942"/>
            <a:ext cx="10407332" cy="7163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156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A622-32DB-2C8F-2AE2-9EA506D09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6B01F419-40D3-8349-1AA6-2C65B606C53E}"/>
              </a:ext>
            </a:extLst>
          </p:cNvPr>
          <p:cNvSpPr txBox="1"/>
          <p:nvPr/>
        </p:nvSpPr>
        <p:spPr>
          <a:xfrm>
            <a:off x="-1371600" y="831556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4.1 CÁC DỊCH VỤ AWS ĐƯỢC SỬ DỤNG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517C3FE6-1382-91C7-A776-766F15320D08}"/>
              </a:ext>
            </a:extLst>
          </p:cNvPr>
          <p:cNvSpPr/>
          <p:nvPr/>
        </p:nvSpPr>
        <p:spPr>
          <a:xfrm>
            <a:off x="15773400" y="94869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C506E-A877-3E85-77C7-7F84C612A6C2}"/>
              </a:ext>
            </a:extLst>
          </p:cNvPr>
          <p:cNvSpPr txBox="1"/>
          <p:nvPr/>
        </p:nvSpPr>
        <p:spPr>
          <a:xfrm>
            <a:off x="-533400" y="1336858"/>
            <a:ext cx="19690058" cy="864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2">
              <a:lnSpc>
                <a:spcPct val="150000"/>
              </a:lnSpc>
            </a:pPr>
            <a:r>
              <a:rPr lang="vi-VN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DynamoDB: Sử dụng DynamoDB trên AWS để quản lý cơ sở dữ liệu</a:t>
            </a:r>
            <a:endParaRPr lang="en-US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23C12-C485-E3CE-A413-0E606900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104" y="2517343"/>
            <a:ext cx="11001791" cy="6969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94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4A1FE-C8CF-015C-6C6D-F1A0CA5C3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115903E9-ACF3-C1D7-4D18-8762F3D3D0F1}"/>
              </a:ext>
            </a:extLst>
          </p:cNvPr>
          <p:cNvSpPr txBox="1"/>
          <p:nvPr/>
        </p:nvSpPr>
        <p:spPr>
          <a:xfrm>
            <a:off x="-1371600" y="831556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4.1 CÁC DỊCH VỤ AWS ĐƯỢC SỬ DỤNG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0A81BEA-6542-CD72-3A88-CAC2FBAF35ED}"/>
              </a:ext>
            </a:extLst>
          </p:cNvPr>
          <p:cNvSpPr/>
          <p:nvPr/>
        </p:nvSpPr>
        <p:spPr>
          <a:xfrm>
            <a:off x="15773400" y="94869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7CF2B-1610-E80D-6E38-49BA1EF85596}"/>
              </a:ext>
            </a:extLst>
          </p:cNvPr>
          <p:cNvSpPr txBox="1"/>
          <p:nvPr/>
        </p:nvSpPr>
        <p:spPr>
          <a:xfrm>
            <a:off x="-533400" y="1336858"/>
            <a:ext cx="19690058" cy="864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2">
              <a:lnSpc>
                <a:spcPct val="150000"/>
              </a:lnSpc>
            </a:pPr>
            <a:r>
              <a:rPr lang="vi-VN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DynamoDB: Sử dụng DynamoDB trên AWS để quản lý cơ sở dữ liệu</a:t>
            </a:r>
            <a:endParaRPr lang="en-US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42696-42E0-BCE5-D6A9-AB75F8B39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800" y="2706627"/>
            <a:ext cx="12156400" cy="6708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427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8375-30A4-8E53-3EDE-6A7412CDF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CB784F8D-A3E0-8D98-6DBD-5FB855A9C334}"/>
              </a:ext>
            </a:extLst>
          </p:cNvPr>
          <p:cNvSpPr txBox="1"/>
          <p:nvPr/>
        </p:nvSpPr>
        <p:spPr>
          <a:xfrm>
            <a:off x="-3200400" y="828898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4.2 KIẾN TRÚC PHẦN MỀM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DEF19C71-26D9-197D-E757-8799B8ECFA24}"/>
              </a:ext>
            </a:extLst>
          </p:cNvPr>
          <p:cNvSpPr/>
          <p:nvPr/>
        </p:nvSpPr>
        <p:spPr>
          <a:xfrm>
            <a:off x="15773400" y="94869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Hình ảnh 12" descr="Ảnh có chứa biểu đồ, Bản vẽ kỹ thuật, Kế hoạch, sơ đồ&#10;&#10;Mô tả được tạo tự động">
            <a:extLst>
              <a:ext uri="{FF2B5EF4-FFF2-40B4-BE49-F238E27FC236}">
                <a16:creationId xmlns:a16="http://schemas.microsoft.com/office/drawing/2014/main" id="{1416407D-2FC7-FC2B-2FAE-4D3A66F7D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071" y="1918252"/>
            <a:ext cx="15807858" cy="7207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7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85B9-7A4E-FA23-B211-5B5E35E4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DE0D5756-3BF3-CAE3-2102-3CC440201A89}"/>
              </a:ext>
            </a:extLst>
          </p:cNvPr>
          <p:cNvSpPr txBox="1"/>
          <p:nvPr/>
        </p:nvSpPr>
        <p:spPr>
          <a:xfrm>
            <a:off x="-3200400" y="828898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4.2 KIẾN TRÚC PHẦN MỀM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AB7BE-F938-84BD-31DA-826B9BCC535F}"/>
              </a:ext>
            </a:extLst>
          </p:cNvPr>
          <p:cNvSpPr txBox="1"/>
          <p:nvPr/>
        </p:nvSpPr>
        <p:spPr>
          <a:xfrm>
            <a:off x="1090170" y="1611467"/>
            <a:ext cx="16459200" cy="7846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gửi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server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router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Routes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gửi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controller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Controller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luồng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Controller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database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endParaRPr lang="vi-VN" sz="3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  <a:endParaRPr lang="vi-VN" sz="3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đưa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Controllerr</a:t>
            </a:r>
            <a:endParaRPr lang="vi-VN" sz="3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controller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gọi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View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phù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kèm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thoe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View.</a:t>
            </a:r>
            <a:endParaRPr lang="vi-VN" sz="3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App, Web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66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EBB7C-282A-D6CB-B160-75687324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50F82B85-1AD7-7F8A-EF0B-C0A1B5A66FA8}"/>
              </a:ext>
            </a:extLst>
          </p:cNvPr>
          <p:cNvSpPr txBox="1"/>
          <p:nvPr/>
        </p:nvSpPr>
        <p:spPr>
          <a:xfrm>
            <a:off x="-1676400" y="808519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4.3 MỘT SỐ GIAO DIỆN HỆ THỐNG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61D02-2F36-0644-8445-A585FBA47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57" y="1825991"/>
            <a:ext cx="3443619" cy="7652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9C5C1-0FB9-92E4-D4DD-CB58437AB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825994"/>
            <a:ext cx="3443619" cy="7652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09830-2AC3-F822-C743-44BFCA891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949" y="1825991"/>
            <a:ext cx="3443619" cy="7652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C70926-D631-5579-FEE6-E59C3BF21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0" y="1825990"/>
            <a:ext cx="3443619" cy="76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0F140-6307-508D-95EA-8EF4D09B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AF486DCE-F9C0-4449-95ED-E783481149E5}"/>
              </a:ext>
            </a:extLst>
          </p:cNvPr>
          <p:cNvSpPr txBox="1"/>
          <p:nvPr/>
        </p:nvSpPr>
        <p:spPr>
          <a:xfrm>
            <a:off x="-1676400" y="808519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4.3 MỘT SỐ GIAO DIỆN HỆ THỐNG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95C3C-A56D-DF1E-9628-75299040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57" y="1825991"/>
            <a:ext cx="3443619" cy="7652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5469C-5901-E87B-3853-911E568D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825994"/>
            <a:ext cx="3443619" cy="7652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66CAF5-DF72-FD72-265A-FD5CD641E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949" y="1825991"/>
            <a:ext cx="3443619" cy="7652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FC144A-50AD-1FA2-100B-B28FB34AA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1810928"/>
            <a:ext cx="3443619" cy="7652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3E3D9-76C2-18D4-F21B-9772C70EE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251" y="1810928"/>
            <a:ext cx="3443619" cy="7652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2B5C22-FDB3-53DC-802F-95DD9A059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9949" y="1810928"/>
            <a:ext cx="3450397" cy="7667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60A76D-8EA0-13C0-2D7E-81DC015D8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206" y="1819345"/>
            <a:ext cx="3449600" cy="7665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1D8E3-ED66-77C7-7381-C19836EDBF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49031" y="1810928"/>
            <a:ext cx="3453388" cy="76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12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69E87-5BC2-F0F2-CDE8-8C3A524CB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3A12D1BA-8E09-453F-61A8-2FB4E590158D}"/>
              </a:ext>
            </a:extLst>
          </p:cNvPr>
          <p:cNvSpPr txBox="1"/>
          <p:nvPr/>
        </p:nvSpPr>
        <p:spPr>
          <a:xfrm>
            <a:off x="-1676400" y="808519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4.3 MỘT SỐ GIAO DIỆN HỆ THỐNG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8B5931-77C4-3B12-C294-6FA026686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75884"/>
            <a:ext cx="14782800" cy="7527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284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0B54D-D93E-8008-4481-EF55F88AC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2A36CAD9-0554-76E3-6C62-9D04BFB9C639}"/>
              </a:ext>
            </a:extLst>
          </p:cNvPr>
          <p:cNvSpPr txBox="1"/>
          <p:nvPr/>
        </p:nvSpPr>
        <p:spPr>
          <a:xfrm>
            <a:off x="-1676400" y="808519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4.3 MỘT SỐ GIAO DIỆN HỆ THỐNG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962CC9-7484-8A9E-0DEA-3829C155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75884"/>
            <a:ext cx="14782800" cy="752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97CFA2-8B64-A077-1A8E-E73F3DCC8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1775883"/>
            <a:ext cx="15267157" cy="77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39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B3DDD-81B1-7ADF-F78D-421416547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911B937E-B325-EBB9-AE0E-60FBA1C996BF}"/>
              </a:ext>
            </a:extLst>
          </p:cNvPr>
          <p:cNvSpPr txBox="1"/>
          <p:nvPr/>
        </p:nvSpPr>
        <p:spPr>
          <a:xfrm>
            <a:off x="-1676400" y="808519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4.3 MỘT SỐ GIAO DIỆN HỆ THỐNG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A4C5E7-4EEC-49A0-3227-51AEE6CF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75884"/>
            <a:ext cx="14782800" cy="752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B34514-2456-B5A4-7307-371BE2F5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739556"/>
            <a:ext cx="14784455" cy="7527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333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8667" y="2478826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9" y="0"/>
                </a:lnTo>
                <a:lnTo>
                  <a:pt x="1783059" y="295016"/>
                </a:lnTo>
                <a:lnTo>
                  <a:pt x="0" y="29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Freeform 5"/>
          <p:cNvSpPr/>
          <p:nvPr/>
        </p:nvSpPr>
        <p:spPr>
          <a:xfrm>
            <a:off x="571137" y="6133806"/>
            <a:ext cx="4028586" cy="3457259"/>
          </a:xfrm>
          <a:custGeom>
            <a:avLst/>
            <a:gdLst/>
            <a:ahLst/>
            <a:cxnLst/>
            <a:rect l="l" t="t" r="r" b="b"/>
            <a:pathLst>
              <a:path w="4028586" h="3457259">
                <a:moveTo>
                  <a:pt x="0" y="0"/>
                </a:moveTo>
                <a:lnTo>
                  <a:pt x="4028585" y="0"/>
                </a:lnTo>
                <a:lnTo>
                  <a:pt x="4028585" y="3457259"/>
                </a:lnTo>
                <a:lnTo>
                  <a:pt x="0" y="3457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16067" y="2152269"/>
            <a:ext cx="9436711" cy="11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1"/>
              </a:lnSpc>
            </a:pPr>
            <a:r>
              <a:rPr lang="en-US" sz="8491" i="1" spc="-501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CHƯƠNG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6439926" y="4466581"/>
            <a:ext cx="31167853" cy="125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2"/>
              </a:lnSpc>
            </a:pPr>
            <a:r>
              <a:rPr lang="en-US" sz="7917" spc="158">
                <a:solidFill>
                  <a:srgbClr val="949494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Giới thiệu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16D12-3B51-247C-AB9D-F2B933E6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FB530EED-E9CA-5A99-4ED2-AEAD22153D8C}"/>
              </a:ext>
            </a:extLst>
          </p:cNvPr>
          <p:cNvSpPr txBox="1"/>
          <p:nvPr/>
        </p:nvSpPr>
        <p:spPr>
          <a:xfrm>
            <a:off x="-1676400" y="808519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4.3 MỘT SỐ GIAO DIỆN HỆ THỐNG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ECFAB-E55F-D768-9A77-3E30EA61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75884"/>
            <a:ext cx="14782800" cy="752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E2DF75-A015-B0F2-C756-66B01608D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775884"/>
            <a:ext cx="15014200" cy="7527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212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9B277-659C-A402-D798-98F3678EF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97EE95C3-1671-C0EE-885E-02F76EBBC8AB}"/>
              </a:ext>
            </a:extLst>
          </p:cNvPr>
          <p:cNvSpPr txBox="1"/>
          <p:nvPr/>
        </p:nvSpPr>
        <p:spPr>
          <a:xfrm>
            <a:off x="-3048000" y="800100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4.3 KIỂM THỬ HỆ THÔNG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11AE2-E1F1-1203-0104-EAE47336C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578184"/>
            <a:ext cx="11892367" cy="79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20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3F5D7-6850-5DE6-85AA-ADF7A2021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B5E79A21-78E7-6DD1-ED40-DF05DA27CCD2}"/>
              </a:ext>
            </a:extLst>
          </p:cNvPr>
          <p:cNvSpPr txBox="1"/>
          <p:nvPr/>
        </p:nvSpPr>
        <p:spPr>
          <a:xfrm>
            <a:off x="-3048000" y="800100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4.3 KIỂM THỬ HỆ THÔNG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1A033-A3F8-16A9-5303-E95D1198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23233"/>
            <a:ext cx="10363200" cy="77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5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91747-0F66-25EC-2BB1-27F06696E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4EC0D41E-0DE5-3E1B-5B4C-CC9339D3BEE0}"/>
              </a:ext>
            </a:extLst>
          </p:cNvPr>
          <p:cNvSpPr txBox="1"/>
          <p:nvPr/>
        </p:nvSpPr>
        <p:spPr>
          <a:xfrm>
            <a:off x="-3048000" y="800100"/>
            <a:ext cx="15316200" cy="50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48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4.3 KIỂM THỬ HỆ THÔNG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19501-E61F-FAA5-E5CF-E90D7FA61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790700"/>
            <a:ext cx="10363200" cy="799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43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22632" y="249565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2700000">
            <a:off x="-2955114" y="-1692588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2700000">
            <a:off x="15332886" y="8594412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Freeform 5"/>
          <p:cNvSpPr/>
          <p:nvPr/>
        </p:nvSpPr>
        <p:spPr>
          <a:xfrm>
            <a:off x="765136" y="1703667"/>
            <a:ext cx="7722074" cy="6879666"/>
          </a:xfrm>
          <a:custGeom>
            <a:avLst/>
            <a:gdLst/>
            <a:ahLst/>
            <a:cxnLst/>
            <a:rect l="l" t="t" r="r" b="b"/>
            <a:pathLst>
              <a:path w="7722074" h="6879666">
                <a:moveTo>
                  <a:pt x="0" y="0"/>
                </a:moveTo>
                <a:lnTo>
                  <a:pt x="7722074" y="0"/>
                </a:lnTo>
                <a:lnTo>
                  <a:pt x="7722074" y="6879666"/>
                </a:lnTo>
                <a:lnTo>
                  <a:pt x="0" y="6879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195681" y="4632751"/>
            <a:ext cx="7787252" cy="102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7"/>
              </a:lnSpc>
              <a:spcBef>
                <a:spcPct val="0"/>
              </a:spcBef>
            </a:pPr>
            <a:r>
              <a:rPr lang="en-US" sz="6134" spc="-361" dirty="0">
                <a:solidFill>
                  <a:srgbClr val="000000"/>
                </a:solidFill>
                <a:latin typeface="Montserrat 2"/>
                <a:ea typeface="Montserrat 2"/>
                <a:cs typeface="Montserrat 2"/>
                <a:sym typeface="Montserrat 2"/>
              </a:rPr>
              <a:t> </a:t>
            </a:r>
            <a:r>
              <a:rPr lang="en-US" sz="6134" b="1" spc="-361" dirty="0">
                <a:solidFill>
                  <a:srgbClr val="000000"/>
                </a:solidFill>
                <a:latin typeface="Montserrat 2"/>
                <a:ea typeface="Montserrat 2"/>
                <a:cs typeface="Montserrat 2"/>
                <a:sym typeface="Montserrat 2"/>
              </a:rPr>
              <a:t>KẾT LUẬN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45898" y="2701287"/>
            <a:ext cx="4908301" cy="108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  <a:spcBef>
                <a:spcPct val="0"/>
              </a:spcBef>
            </a:pPr>
            <a:r>
              <a:rPr lang="en-US" sz="6514" spc="-384" dirty="0">
                <a:solidFill>
                  <a:srgbClr val="000000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CHƯƠNG 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817584" y="4976473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5812908" y="8627978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600" y="4953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9" y="0"/>
                </a:lnTo>
                <a:lnTo>
                  <a:pt x="1783059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" name="Graphic 9" descr="Good Inventory with solid fill">
            <a:extLst>
              <a:ext uri="{FF2B5EF4-FFF2-40B4-BE49-F238E27FC236}">
                <a16:creationId xmlns:a16="http://schemas.microsoft.com/office/drawing/2014/main" id="{F2C8A5A4-A8A8-B80A-B8AB-9AAEB2141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400" y="3670550"/>
            <a:ext cx="2819400" cy="2819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41A9EA-937E-DFF2-6087-0DE9BF598FDD}"/>
              </a:ext>
            </a:extLst>
          </p:cNvPr>
          <p:cNvSpPr txBox="1"/>
          <p:nvPr/>
        </p:nvSpPr>
        <p:spPr>
          <a:xfrm>
            <a:off x="5029200" y="2452383"/>
            <a:ext cx="11277600" cy="5255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cở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</a:t>
            </a:r>
            <a:endParaRPr lang="vi-VN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Tọa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quyền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riêng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vi-VN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7C330B-9AF7-E4A8-E8B1-2B15DE6DA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F25B93C-507A-93CD-A684-80DA2D651D63}"/>
              </a:ext>
            </a:extLst>
          </p:cNvPr>
          <p:cNvSpPr/>
          <p:nvPr/>
        </p:nvSpPr>
        <p:spPr>
          <a:xfrm rot="-1753206">
            <a:off x="-1817584" y="4976473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8BFF30C-6776-83BE-E5F4-712C886E5D60}"/>
              </a:ext>
            </a:extLst>
          </p:cNvPr>
          <p:cNvSpPr/>
          <p:nvPr/>
        </p:nvSpPr>
        <p:spPr>
          <a:xfrm>
            <a:off x="15812908" y="8627978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45FE6B8-5620-25FA-2829-214A18B8B3F2}"/>
              </a:ext>
            </a:extLst>
          </p:cNvPr>
          <p:cNvSpPr/>
          <p:nvPr/>
        </p:nvSpPr>
        <p:spPr>
          <a:xfrm>
            <a:off x="990600" y="4953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9" y="0"/>
                </a:lnTo>
                <a:lnTo>
                  <a:pt x="1783059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FD092-0C18-C917-141D-6A97780FBA5F}"/>
              </a:ext>
            </a:extLst>
          </p:cNvPr>
          <p:cNvSpPr txBox="1"/>
          <p:nvPr/>
        </p:nvSpPr>
        <p:spPr>
          <a:xfrm>
            <a:off x="5029200" y="1684636"/>
            <a:ext cx="11277600" cy="6917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Gặp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vấn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suất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góp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kịp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Graphic 4" descr="Warning with solid fill">
            <a:extLst>
              <a:ext uri="{FF2B5EF4-FFF2-40B4-BE49-F238E27FC236}">
                <a16:creationId xmlns:a16="http://schemas.microsoft.com/office/drawing/2014/main" id="{312890A6-646A-6CF3-4F35-8B50C220A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3958" y="3467100"/>
            <a:ext cx="28193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7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30800" y="50014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2700000">
            <a:off x="-2955114" y="-1692588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2700000">
            <a:off x="15554536" y="8734689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Freeform 6"/>
          <p:cNvSpPr/>
          <p:nvPr/>
        </p:nvSpPr>
        <p:spPr>
          <a:xfrm>
            <a:off x="381000" y="9000239"/>
            <a:ext cx="3318302" cy="1037195"/>
          </a:xfrm>
          <a:custGeom>
            <a:avLst/>
            <a:gdLst/>
            <a:ahLst/>
            <a:cxnLst/>
            <a:rect l="l" t="t" r="r" b="b"/>
            <a:pathLst>
              <a:path w="3889802" h="1400329">
                <a:moveTo>
                  <a:pt x="0" y="0"/>
                </a:moveTo>
                <a:lnTo>
                  <a:pt x="3889802" y="0"/>
                </a:lnTo>
                <a:lnTo>
                  <a:pt x="3889802" y="1400329"/>
                </a:lnTo>
                <a:lnTo>
                  <a:pt x="0" y="1400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91099" y="500143"/>
            <a:ext cx="3318302" cy="1037195"/>
          </a:xfrm>
          <a:custGeom>
            <a:avLst/>
            <a:gdLst/>
            <a:ahLst/>
            <a:cxnLst/>
            <a:rect l="l" t="t" r="r" b="b"/>
            <a:pathLst>
              <a:path w="3889802" h="1400329">
                <a:moveTo>
                  <a:pt x="0" y="0"/>
                </a:moveTo>
                <a:lnTo>
                  <a:pt x="3889802" y="0"/>
                </a:lnTo>
                <a:lnTo>
                  <a:pt x="3889802" y="1400329"/>
                </a:lnTo>
                <a:lnTo>
                  <a:pt x="0" y="1400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503FC-FB46-CB73-3704-E0E8EBE4DB5A}"/>
              </a:ext>
            </a:extLst>
          </p:cNvPr>
          <p:cNvSpPr txBox="1"/>
          <p:nvPr/>
        </p:nvSpPr>
        <p:spPr>
          <a:xfrm>
            <a:off x="2174930" y="2301902"/>
            <a:ext cx="13938140" cy="6127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Nâng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cáo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suát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đông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cải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góp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lvl="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tục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nâng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quyền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riêng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vệ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AF3F4-1D30-1D37-6C58-E9D4926DAB67}"/>
              </a:ext>
            </a:extLst>
          </p:cNvPr>
          <p:cNvSpPr txBox="1"/>
          <p:nvPr/>
        </p:nvSpPr>
        <p:spPr>
          <a:xfrm>
            <a:off x="1178599" y="852020"/>
            <a:ext cx="12014790" cy="106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4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1821" y="9460460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79461" y="1011748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1263537" y="0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6" name="Group 6"/>
          <p:cNvGrpSpPr/>
          <p:nvPr/>
        </p:nvGrpSpPr>
        <p:grpSpPr>
          <a:xfrm>
            <a:off x="1578748" y="1986227"/>
            <a:ext cx="15600178" cy="6869817"/>
            <a:chOff x="0" y="0"/>
            <a:chExt cx="9417517" cy="312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17517" cy="3121374"/>
            </a:xfrm>
            <a:custGeom>
              <a:avLst/>
              <a:gdLst/>
              <a:ahLst/>
              <a:cxnLst/>
              <a:rect l="l" t="t" r="r" b="b"/>
              <a:pathLst>
                <a:path w="9417517" h="3121374">
                  <a:moveTo>
                    <a:pt x="0" y="2653168"/>
                  </a:moveTo>
                  <a:lnTo>
                    <a:pt x="0" y="468206"/>
                  </a:lnTo>
                  <a:cubicBezTo>
                    <a:pt x="0" y="209132"/>
                    <a:pt x="252389" y="0"/>
                    <a:pt x="565051" y="0"/>
                  </a:cubicBezTo>
                  <a:lnTo>
                    <a:pt x="8852466" y="0"/>
                  </a:lnTo>
                  <a:cubicBezTo>
                    <a:pt x="9165127" y="0"/>
                    <a:pt x="9417517" y="209132"/>
                    <a:pt x="9417517" y="468206"/>
                  </a:cubicBezTo>
                  <a:lnTo>
                    <a:pt x="9417517" y="2653168"/>
                  </a:lnTo>
                  <a:cubicBezTo>
                    <a:pt x="9417517" y="2912242"/>
                    <a:pt x="9165127" y="3121374"/>
                    <a:pt x="8852466" y="3121374"/>
                  </a:cubicBezTo>
                  <a:lnTo>
                    <a:pt x="565051" y="3121374"/>
                  </a:lnTo>
                  <a:cubicBezTo>
                    <a:pt x="252389" y="3121374"/>
                    <a:pt x="0" y="2912242"/>
                    <a:pt x="0" y="265316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-1447800" y="992554"/>
            <a:ext cx="10994036" cy="63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5"/>
              </a:lnSpc>
              <a:spcBef>
                <a:spcPct val="0"/>
              </a:spcBef>
            </a:pPr>
            <a:r>
              <a:rPr lang="en-US" sz="3768" i="1" spc="-222" dirty="0">
                <a:solidFill>
                  <a:srgbClr val="FFFFFF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 TÀI LIỆU KHAM KHẢO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90800" y="2474528"/>
            <a:ext cx="6090242" cy="5329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indent="356870" algn="just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</a:t>
            </a:r>
            <a:r>
              <a:rPr lang="en-US" sz="2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Internet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  <a:tabLst>
                <a:tab pos="323850" algn="l"/>
              </a:tabLst>
            </a:pPr>
            <a:r>
              <a:rPr lang="en-US" sz="2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https://nodejs.org/en/docs/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  <a:tabLst>
                <a:tab pos="323850" algn="l"/>
              </a:tabLst>
            </a:pPr>
            <a:r>
              <a:rPr lang="en-US" sz="2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https://expressjs.com/en/guide/routing.html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  <a:tabLst>
                <a:tab pos="323850" algn="l"/>
              </a:tabLst>
            </a:pPr>
            <a:r>
              <a:rPr lang="en-US" sz="2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https://www.nodemailer.com/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  <a:tabLst>
                <a:tab pos="323850" algn="l"/>
              </a:tabLst>
            </a:pPr>
            <a:r>
              <a:rPr lang="en-US" sz="2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https://www.typescriptlang.org/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  <a:tabLst>
                <a:tab pos="323850" algn="l"/>
              </a:tabLst>
            </a:pPr>
            <a:r>
              <a:rPr lang="en-US" sz="2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https://www.postman.com/explore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  <a:tabLst>
                <a:tab pos="323850" algn="l"/>
              </a:tabLst>
            </a:pPr>
            <a:r>
              <a:rPr lang="en-US" sz="2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https://developer.mozilla.org/en-US/docs/Web/API/WebSockets_API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  <a:tabLst>
                <a:tab pos="323850" algn="l"/>
              </a:tabLst>
            </a:pPr>
            <a:r>
              <a:rPr lang="en-US" sz="2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0"/>
              </a:rPr>
              <a:t>https://socket.io/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64003-0393-43A2-2D6A-256E5FC3BC28}"/>
              </a:ext>
            </a:extLst>
          </p:cNvPr>
          <p:cNvSpPr txBox="1"/>
          <p:nvPr/>
        </p:nvSpPr>
        <p:spPr>
          <a:xfrm>
            <a:off x="10173587" y="2474528"/>
            <a:ext cx="5534246" cy="4221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56870" algn="just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</a:t>
            </a:r>
            <a:r>
              <a:rPr lang="en-US" sz="2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Tiếng</a:t>
            </a:r>
            <a:r>
              <a:rPr lang="en-US" sz="2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Anh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  <a:tabLst>
                <a:tab pos="323850" algn="l"/>
              </a:tabLst>
            </a:pPr>
            <a:r>
              <a:rPr lang="en-US" sz="2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Kevin Faaborg &amp; Sandro Pasquali - Mastering Node.js Second Edition – December 2017 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  <a:tabLst>
                <a:tab pos="323850" algn="l"/>
              </a:tabLst>
            </a:pPr>
            <a:r>
              <a:rPr lang="en-US" sz="2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David Herron, Diogo Resende &amp; Valentin </a:t>
            </a:r>
            <a:r>
              <a:rPr lang="en-US" sz="2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Bojinov</a:t>
            </a:r>
            <a:r>
              <a:rPr lang="en-US" sz="2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Node.js Complete Reference Guide – December 2018 </a:t>
            </a: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072F-C912-C63D-1156-90C632EC3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417305-E851-EE70-D497-E2652B27BFD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02" t="-67016" r="-16422" b="-122593"/>
            </a:stretch>
          </a:blip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8CF63A1-7D54-358B-147B-8B85B05D055C}"/>
              </a:ext>
            </a:extLst>
          </p:cNvPr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2AF4E9F8-79D8-B98D-9E18-F3C3A5F1C768}"/>
              </a:ext>
            </a:extLst>
          </p:cNvPr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91FAB51-31ED-1F50-5125-77DEB05B4E49}"/>
              </a:ext>
            </a:extLst>
          </p:cNvPr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12E156-3C5B-4117-432F-ED4911773ABD}"/>
              </a:ext>
            </a:extLst>
          </p:cNvPr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89E6496-4D1F-6863-9DB7-0A20EBB32964}"/>
              </a:ext>
            </a:extLst>
          </p:cNvPr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791A5C89-8F61-D6AB-9440-84D643EB6468}"/>
              </a:ext>
            </a:extLst>
          </p:cNvPr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3034604D-1DC2-AC2D-BA14-8FA1C990BA16}"/>
              </a:ext>
            </a:extLst>
          </p:cNvPr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B6FDB9A1-9A71-18B0-4C93-87B3181D8A93}"/>
              </a:ext>
            </a:extLst>
          </p:cNvPr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2E2F7F14-632A-7705-6429-6739BE8B5318}"/>
              </a:ext>
            </a:extLst>
          </p:cNvPr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6819C38-50F0-9396-613B-5D5EA9B600C9}"/>
              </a:ext>
            </a:extLst>
          </p:cNvPr>
          <p:cNvGrpSpPr/>
          <p:nvPr/>
        </p:nvGrpSpPr>
        <p:grpSpPr>
          <a:xfrm>
            <a:off x="31132" y="-401038"/>
            <a:ext cx="18256868" cy="10688038"/>
            <a:chOff x="0" y="0"/>
            <a:chExt cx="4808393" cy="2814957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CC169E9-01EA-C251-F18A-809C8C94C83C}"/>
                </a:ext>
              </a:extLst>
            </p:cNvPr>
            <p:cNvSpPr/>
            <p:nvPr/>
          </p:nvSpPr>
          <p:spPr>
            <a:xfrm>
              <a:off x="0" y="0"/>
              <a:ext cx="4808393" cy="2814957"/>
            </a:xfrm>
            <a:custGeom>
              <a:avLst/>
              <a:gdLst/>
              <a:ahLst/>
              <a:cxnLst/>
              <a:rect l="l" t="t" r="r" b="b"/>
              <a:pathLst>
                <a:path w="4808393" h="2814957">
                  <a:moveTo>
                    <a:pt x="0" y="0"/>
                  </a:moveTo>
                  <a:lnTo>
                    <a:pt x="4808393" y="0"/>
                  </a:lnTo>
                  <a:lnTo>
                    <a:pt x="4808393" y="2814957"/>
                  </a:lnTo>
                  <a:lnTo>
                    <a:pt x="0" y="2814957"/>
                  </a:lnTo>
                  <a:close/>
                </a:path>
              </a:pathLst>
            </a:custGeom>
            <a:solidFill>
              <a:srgbClr val="263F6B">
                <a:alpha val="67843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1F73625-1646-C839-940B-E8294C302D31}"/>
                </a:ext>
              </a:extLst>
            </p:cNvPr>
            <p:cNvSpPr txBox="1"/>
            <p:nvPr/>
          </p:nvSpPr>
          <p:spPr>
            <a:xfrm>
              <a:off x="0" y="-38100"/>
              <a:ext cx="4808393" cy="2853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4B91F54E-605E-323E-52C9-2DA80DA30F7F}"/>
              </a:ext>
            </a:extLst>
          </p:cNvPr>
          <p:cNvSpPr txBox="1"/>
          <p:nvPr/>
        </p:nvSpPr>
        <p:spPr>
          <a:xfrm>
            <a:off x="2723192" y="3600622"/>
            <a:ext cx="12841615" cy="2974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58"/>
              </a:lnSpc>
              <a:spcBef>
                <a:spcPct val="0"/>
              </a:spcBef>
            </a:pPr>
            <a:r>
              <a:rPr lang="en-US" sz="9600" b="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Cảm</a:t>
            </a:r>
            <a:r>
              <a:rPr lang="en-US" sz="9600" b="1" spc="124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</a:t>
            </a:r>
            <a:r>
              <a:rPr lang="en-US" sz="9600" b="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ơn</a:t>
            </a:r>
            <a:r>
              <a:rPr lang="en-US" sz="9600" b="1" spc="124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</a:t>
            </a:r>
            <a:r>
              <a:rPr lang="en-US" sz="9600" b="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Thầy</a:t>
            </a:r>
            <a:r>
              <a:rPr lang="en-US" sz="9600" b="1" spc="124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</a:t>
            </a:r>
            <a:r>
              <a:rPr lang="en-US" sz="9600" b="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đã</a:t>
            </a:r>
            <a:r>
              <a:rPr lang="en-US" sz="9600" b="1" spc="124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</a:t>
            </a:r>
            <a:r>
              <a:rPr lang="en-US" sz="9600" b="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lắng</a:t>
            </a:r>
            <a:r>
              <a:rPr lang="en-US" sz="9600" b="1" spc="124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</a:t>
            </a:r>
            <a:r>
              <a:rPr lang="en-US" sz="9600" b="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nghe</a:t>
            </a:r>
            <a:endParaRPr lang="en-US" sz="9600" b="1" spc="124" dirty="0">
              <a:solidFill>
                <a:srgbClr val="FFFFFF"/>
              </a:solidFill>
              <a:latin typeface="Montserrat Extra-Bold"/>
              <a:ea typeface="Montserrat Extra-Bold"/>
              <a:cs typeface="Montserrat Extra-Bold"/>
              <a:sym typeface="Montserrat Extra-Bold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C066509-C910-1198-7F61-4D6D384F017B}"/>
              </a:ext>
            </a:extLst>
          </p:cNvPr>
          <p:cNvSpPr txBox="1"/>
          <p:nvPr/>
        </p:nvSpPr>
        <p:spPr>
          <a:xfrm>
            <a:off x="-3516288" y="1028700"/>
            <a:ext cx="12841615" cy="1245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58"/>
              </a:lnSpc>
              <a:spcBef>
                <a:spcPct val="0"/>
              </a:spcBef>
            </a:pPr>
            <a:r>
              <a:rPr lang="en-US" sz="3200" b="1" spc="124" dirty="0" err="1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Nhóm</a:t>
            </a:r>
            <a:r>
              <a:rPr lang="en-US" sz="3200" b="1" spc="124" dirty="0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37540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7D783-E876-CE8C-4ED1-26B22403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C1C881A-4A21-6623-575C-22DFB7357772}"/>
              </a:ext>
            </a:extLst>
          </p:cNvPr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4513862-80C3-78F2-640A-68AAB3403691}"/>
              </a:ext>
            </a:extLst>
          </p:cNvPr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8CAC413-8660-5D97-3E65-E544E0400A61}"/>
              </a:ext>
            </a:extLst>
          </p:cNvPr>
          <p:cNvSpPr txBox="1"/>
          <p:nvPr/>
        </p:nvSpPr>
        <p:spPr>
          <a:xfrm>
            <a:off x="609600" y="1638300"/>
            <a:ext cx="6434468" cy="545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6000" i="1" spc="-223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1.1 TỔNG QUAN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B6D7A-F74D-18DC-B96E-0F45595A6271}"/>
              </a:ext>
            </a:extLst>
          </p:cNvPr>
          <p:cNvSpPr txBox="1"/>
          <p:nvPr/>
        </p:nvSpPr>
        <p:spPr>
          <a:xfrm>
            <a:off x="1485900" y="2400300"/>
            <a:ext cx="153162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trữ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xã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hội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3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800" b="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hiều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ích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chia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sẻ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trao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loạt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ích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internet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xã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hội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bạn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lạc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trao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bất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kỳ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bạn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bè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09975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447800" y="571500"/>
            <a:ext cx="15392400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600" b="1" i="1" spc="-177" dirty="0">
                <a:solidFill>
                  <a:srgbClr val="FFFFFF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· HIỂU BIẾT VỀ QUẢN LÝ SIÊU DỮ LIỆU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600" b="1" i="1" spc="-177" dirty="0">
                <a:solidFill>
                  <a:srgbClr val="FFFFFF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· PHÂN TÍCH CÁC THÀNH PHẦN CHÍNH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600" b="1" i="1" spc="-177" dirty="0">
                <a:solidFill>
                  <a:srgbClr val="FFFFFF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· PHÂN BIỆT LUỒNG DỮ LIỆU VÀ DÒNG DỮ LIỆU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vi-VN" sz="3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dựng hệ thống quản lý người dùng đảm bảo các chức năng cơ bản của một mạng xã hội: </a:t>
            </a:r>
            <a:r>
              <a:rPr lang="en-US" sz="3600" b="1" i="1" spc="-177" dirty="0">
                <a:solidFill>
                  <a:srgbClr val="FFFFFF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TIÊU CUẨN MỞ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600" b="1" i="1" spc="-177" dirty="0">
                <a:solidFill>
                  <a:srgbClr val="FFFFFF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· TỰ ĐỘNG HÓA VÀ GIÁM SÁT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600" b="1" i="1" spc="-177" dirty="0">
                <a:solidFill>
                  <a:srgbClr val="FFFFFF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· KHAI THÁC SIÊU DỮ LIỆU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800" y="1074100"/>
            <a:ext cx="9791700" cy="536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6000" i="1" spc="-214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1.2 MỤC TIÊU ĐỀ  TÀI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BCFCCBA-AB18-732D-3BF4-E2107B99C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628143"/>
              </p:ext>
            </p:extLst>
          </p:nvPr>
        </p:nvGraphicFramePr>
        <p:xfrm>
          <a:off x="2002528" y="3078065"/>
          <a:ext cx="14282944" cy="613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1028700"/>
            <a:ext cx="10057062" cy="536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6000" i="1" spc="-218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1.3 PHẠM VI ĐỀ TÀI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494DC2AB-F47F-6BFA-B923-A6375F13E780}"/>
              </a:ext>
            </a:extLst>
          </p:cNvPr>
          <p:cNvSpPr/>
          <p:nvPr/>
        </p:nvSpPr>
        <p:spPr>
          <a:xfrm rot="13368111">
            <a:off x="-10882040" y="6740774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33DEC6A5-02C6-DEEA-CF7E-47A6780F8739}"/>
              </a:ext>
            </a:extLst>
          </p:cNvPr>
          <p:cNvSpPr/>
          <p:nvPr/>
        </p:nvSpPr>
        <p:spPr>
          <a:xfrm rot="13368111">
            <a:off x="12281421" y="-7464031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4E338-028F-1B55-8C88-BF5E2C1AC38A}"/>
              </a:ext>
            </a:extLst>
          </p:cNvPr>
          <p:cNvSpPr txBox="1"/>
          <p:nvPr/>
        </p:nvSpPr>
        <p:spPr>
          <a:xfrm>
            <a:off x="1524000" y="2616910"/>
            <a:ext cx="12877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Zalo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ứng dụng mạng xã hội giúp người dùng kết bạn, nhắn tin, chat nhóm </a:t>
            </a:r>
            <a:r>
              <a:rPr lang="vi-VN" sz="3800" dirty="0">
                <a:latin typeface="+mj-lt"/>
              </a:rPr>
              <a:t>và tương tác lẫn nhau.</a:t>
            </a:r>
            <a:endParaRPr lang="en-US" sz="38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CC0DD-0DFA-58CB-F652-93031345413F}"/>
              </a:ext>
            </a:extLst>
          </p:cNvPr>
          <p:cNvSpPr txBox="1"/>
          <p:nvPr/>
        </p:nvSpPr>
        <p:spPr>
          <a:xfrm>
            <a:off x="2376091" y="4222753"/>
            <a:ext cx="12877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vi-VN" sz="3800" dirty="0">
                <a:latin typeface="+mj-lt"/>
              </a:rPr>
              <a:t>Ứng dụng phục vụ người dùng thông qua tài khoản người dùng </a:t>
            </a:r>
            <a:endParaRPr lang="en-US" sz="3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BC2D-EFD7-DB6C-B52E-712413FAF40F}"/>
              </a:ext>
            </a:extLst>
          </p:cNvPr>
          <p:cNvSpPr txBox="1"/>
          <p:nvPr/>
        </p:nvSpPr>
        <p:spPr>
          <a:xfrm>
            <a:off x="3267133" y="5768301"/>
            <a:ext cx="12877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87E2E-02E1-42BD-6976-361DDB47FB1A}"/>
              </a:ext>
            </a:extLst>
          </p:cNvPr>
          <p:cNvSpPr txBox="1"/>
          <p:nvPr/>
        </p:nvSpPr>
        <p:spPr>
          <a:xfrm>
            <a:off x="4037262" y="6729074"/>
            <a:ext cx="12877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Tài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liệu của ứng dụng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Zalo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được dùng cho nhóm thiết kế và xây dựng ứng dụng. Đồng thời cho mục đích nâng cấp, bảo dưỡng sau này.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F90AF-22C9-4F33-EF19-FFA351BFD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569E114-419A-9A9D-43E6-A3FE57CEC156}"/>
              </a:ext>
            </a:extLst>
          </p:cNvPr>
          <p:cNvSpPr txBox="1"/>
          <p:nvPr/>
        </p:nvSpPr>
        <p:spPr>
          <a:xfrm>
            <a:off x="828367" y="1028700"/>
            <a:ext cx="10057062" cy="536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6000" i="1" spc="-218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1.4 YÊU CẦU CHỨC NĂNG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29E37D27-E440-0C44-3EDF-EFD379A47F92}"/>
              </a:ext>
            </a:extLst>
          </p:cNvPr>
          <p:cNvSpPr/>
          <p:nvPr/>
        </p:nvSpPr>
        <p:spPr>
          <a:xfrm rot="13368111">
            <a:off x="-10988029" y="698136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8C553637-D20F-EFFE-6839-1F19F3FA364D}"/>
              </a:ext>
            </a:extLst>
          </p:cNvPr>
          <p:cNvSpPr/>
          <p:nvPr/>
        </p:nvSpPr>
        <p:spPr>
          <a:xfrm rot="13368111">
            <a:off x="12511361" y="-7725236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CE00D-5FDF-9CD6-B632-B2C9BC3D07EC}"/>
              </a:ext>
            </a:extLst>
          </p:cNvPr>
          <p:cNvSpPr txBox="1"/>
          <p:nvPr/>
        </p:nvSpPr>
        <p:spPr>
          <a:xfrm>
            <a:off x="2362200" y="1933218"/>
            <a:ext cx="21090192" cy="7325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vi-VN" sz="3800" dirty="0">
                <a:latin typeface="Times New Roman (Headings)"/>
              </a:rPr>
              <a:t>Dự án </a:t>
            </a:r>
            <a:r>
              <a:rPr lang="en-US" sz="3800" dirty="0" err="1">
                <a:latin typeface="Times New Roman (Headings)"/>
              </a:rPr>
              <a:t>Zalo</a:t>
            </a:r>
            <a:r>
              <a:rPr lang="vi-VN" sz="3800" dirty="0">
                <a:latin typeface="Times New Roman (Headings)"/>
              </a:rPr>
              <a:t> </a:t>
            </a:r>
            <a:r>
              <a:rPr lang="vi-VN" sz="3800" dirty="0">
                <a:latin typeface="+mj-lt"/>
              </a:rPr>
              <a:t>yêu cầu các chức năng sau:</a:t>
            </a:r>
          </a:p>
          <a:p>
            <a:pPr>
              <a:spcBef>
                <a:spcPts val="1200"/>
              </a:spcBef>
            </a:pPr>
            <a:r>
              <a:rPr lang="vi-VN" sz="3800" dirty="0">
                <a:latin typeface="+mj-lt"/>
              </a:rPr>
              <a:t>1.	Đăng nhập thông qua số điện thoại (tạo token mỗi phiên đăng nhập).</a:t>
            </a:r>
          </a:p>
          <a:p>
            <a:pPr>
              <a:spcBef>
                <a:spcPts val="1200"/>
              </a:spcBef>
            </a:pPr>
            <a:r>
              <a:rPr lang="vi-VN" sz="3800" dirty="0">
                <a:latin typeface="+mj-lt"/>
              </a:rPr>
              <a:t>2.	Đăng ký (xác nhận otp gửi về gmail).</a:t>
            </a:r>
          </a:p>
          <a:p>
            <a:pPr>
              <a:spcBef>
                <a:spcPts val="1200"/>
              </a:spcBef>
            </a:pPr>
            <a:r>
              <a:rPr lang="vi-VN" sz="3800" dirty="0">
                <a:latin typeface="+mj-lt"/>
              </a:rPr>
              <a:t>3.	Đăng xuất.</a:t>
            </a:r>
          </a:p>
          <a:p>
            <a:pPr>
              <a:spcBef>
                <a:spcPts val="1200"/>
              </a:spcBef>
            </a:pPr>
            <a:r>
              <a:rPr lang="vi-VN" sz="3800" dirty="0">
                <a:latin typeface="+mj-lt"/>
              </a:rPr>
              <a:t>4.	Gửi và nhận tin nhắn, văn bản, video, file, link, emoji.</a:t>
            </a:r>
          </a:p>
          <a:p>
            <a:pPr>
              <a:spcBef>
                <a:spcPts val="1200"/>
              </a:spcBef>
            </a:pPr>
            <a:r>
              <a:rPr lang="vi-VN" sz="3800" dirty="0">
                <a:latin typeface="+mj-lt"/>
              </a:rPr>
              <a:t>5.	Video call.</a:t>
            </a:r>
          </a:p>
          <a:p>
            <a:pPr>
              <a:spcBef>
                <a:spcPts val="1200"/>
              </a:spcBef>
            </a:pPr>
            <a:r>
              <a:rPr lang="vi-VN" sz="3800" dirty="0">
                <a:latin typeface="+mj-lt"/>
              </a:rPr>
              <a:t>6.	Gửi kết bạn, xóa kết bạn, hủy lời mời kết bạn, từ chối yêu cầu kết bạn.</a:t>
            </a:r>
          </a:p>
          <a:p>
            <a:pPr>
              <a:spcBef>
                <a:spcPts val="1200"/>
              </a:spcBef>
            </a:pPr>
            <a:r>
              <a:rPr lang="vi-VN" sz="3800" dirty="0">
                <a:latin typeface="+mj-lt"/>
              </a:rPr>
              <a:t>7.	Tạo nhóm, thêm thành viên, xóa thành viên, giải tán nhóm.</a:t>
            </a:r>
          </a:p>
          <a:p>
            <a:pPr>
              <a:spcBef>
                <a:spcPts val="1200"/>
              </a:spcBef>
            </a:pPr>
            <a:r>
              <a:rPr lang="vi-VN" sz="3800" dirty="0">
                <a:latin typeface="+mj-lt"/>
              </a:rPr>
              <a:t>8.	Chia sẻ tập tin, tin nhắn, văn bản, video, file cho cá nhân và nhóm.</a:t>
            </a:r>
          </a:p>
          <a:p>
            <a:pPr>
              <a:spcBef>
                <a:spcPts val="1200"/>
              </a:spcBef>
            </a:pPr>
            <a:r>
              <a:rPr lang="vi-VN" sz="3800" dirty="0">
                <a:latin typeface="+mj-lt"/>
              </a:rPr>
              <a:t>9.	Bảo mật tài khoản và quyền riêng tư người dùng người dùng.</a:t>
            </a:r>
          </a:p>
        </p:txBody>
      </p:sp>
    </p:spTree>
    <p:extLst>
      <p:ext uri="{BB962C8B-B14F-4D97-AF65-F5344CB8AC3E}">
        <p14:creationId xmlns:p14="http://schemas.microsoft.com/office/powerpoint/2010/main" val="20132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B0FFA-71C2-A922-0D48-7008A3806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B1D9A5A9-05B2-BD1B-209C-65A8B89A6690}"/>
              </a:ext>
            </a:extLst>
          </p:cNvPr>
          <p:cNvSpPr txBox="1"/>
          <p:nvPr/>
        </p:nvSpPr>
        <p:spPr>
          <a:xfrm>
            <a:off x="828366" y="1028700"/>
            <a:ext cx="11820833" cy="536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6000" i="1" spc="-218" dirty="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1.5 YÊU CẦU PHI CHỨC NĂNG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5962CFDD-8118-8B47-1F5C-A9CF4C7BBB89}"/>
              </a:ext>
            </a:extLst>
          </p:cNvPr>
          <p:cNvSpPr/>
          <p:nvPr/>
        </p:nvSpPr>
        <p:spPr>
          <a:xfrm rot="13368111">
            <a:off x="-10988029" y="698136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5578C2AE-6DC7-B0A7-BBEB-2675F67A90FA}"/>
              </a:ext>
            </a:extLst>
          </p:cNvPr>
          <p:cNvSpPr/>
          <p:nvPr/>
        </p:nvSpPr>
        <p:spPr>
          <a:xfrm rot="13368111">
            <a:off x="12511361" y="-7725236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90500-BC9C-62A1-7DDB-89F8D0510DE8}"/>
              </a:ext>
            </a:extLst>
          </p:cNvPr>
          <p:cNvSpPr txBox="1"/>
          <p:nvPr/>
        </p:nvSpPr>
        <p:spPr>
          <a:xfrm>
            <a:off x="3352800" y="2588954"/>
            <a:ext cx="21090192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vi-VN" sz="3800" dirty="0">
                <a:latin typeface="Times New Roman (Headings)"/>
              </a:rPr>
              <a:t>Dự án </a:t>
            </a:r>
            <a:r>
              <a:rPr lang="en-US" sz="3800" dirty="0" err="1">
                <a:latin typeface="Times New Roman (Headings)"/>
              </a:rPr>
              <a:t>Zalo</a:t>
            </a:r>
            <a:r>
              <a:rPr lang="vi-VN" sz="3800" dirty="0">
                <a:latin typeface="Times New Roman (Headings)"/>
              </a:rPr>
              <a:t> </a:t>
            </a:r>
            <a:r>
              <a:rPr lang="en-US" sz="3800" dirty="0" err="1">
                <a:latin typeface="Times New Roman (Headings)"/>
              </a:rPr>
              <a:t>các</a:t>
            </a:r>
            <a:r>
              <a:rPr lang="en-US" sz="3800" dirty="0">
                <a:latin typeface="Times New Roman (Headings)"/>
              </a:rPr>
              <a:t> </a:t>
            </a:r>
            <a:r>
              <a:rPr lang="vi-VN" sz="3800" dirty="0">
                <a:latin typeface="Times New Roman (Headings)"/>
              </a:rPr>
              <a:t>yêu cầu </a:t>
            </a:r>
            <a:r>
              <a:rPr lang="en-US" sz="3800" dirty="0">
                <a:latin typeface="+mj-lt"/>
              </a:rPr>
              <a:t>phi</a:t>
            </a:r>
            <a:r>
              <a:rPr lang="vi-VN" sz="3800" dirty="0">
                <a:latin typeface="+mj-lt"/>
              </a:rPr>
              <a:t> chức năng sau:</a:t>
            </a:r>
          </a:p>
          <a:p>
            <a:pPr marL="742950" indent="-742950">
              <a:spcBef>
                <a:spcPts val="1200"/>
              </a:spcBef>
              <a:buFont typeface="+mj-lt"/>
              <a:buAutoNum type="arabicPeriod"/>
            </a:pPr>
            <a:r>
              <a:rPr lang="vi-VN" sz="3800" dirty="0">
                <a:latin typeface="+mj-lt"/>
              </a:rPr>
              <a:t>Hiệu suất: Phản hồi ≤ 2s, mượt trên 3G/4G/Wi-Fi</a:t>
            </a:r>
            <a:endParaRPr lang="en-US" sz="3800" dirty="0">
              <a:latin typeface="+mj-lt"/>
            </a:endParaRPr>
          </a:p>
          <a:p>
            <a:pPr marL="742950" indent="-742950">
              <a:spcBef>
                <a:spcPts val="1200"/>
              </a:spcBef>
              <a:buFont typeface="+mj-lt"/>
              <a:buAutoNum type="arabicPeriod"/>
            </a:pPr>
            <a:r>
              <a:rPr lang="vi-VN" sz="3800" dirty="0">
                <a:latin typeface="+mj-lt"/>
              </a:rPr>
              <a:t>Bảo mật: Mã hóa đầu cuối, xác thực 2 lớp</a:t>
            </a:r>
            <a:endParaRPr lang="en-US" sz="3800" dirty="0">
              <a:latin typeface="+mj-lt"/>
            </a:endParaRPr>
          </a:p>
          <a:p>
            <a:pPr marL="742950" indent="-742950">
              <a:spcBef>
                <a:spcPts val="1200"/>
              </a:spcBef>
              <a:buFont typeface="+mj-lt"/>
              <a:buAutoNum type="arabicPeriod"/>
            </a:pPr>
            <a:r>
              <a:rPr lang="vi-VN" sz="3800" dirty="0">
                <a:latin typeface="+mj-lt"/>
              </a:rPr>
              <a:t>Tương thích: Hỗ trợ đa hệ điều hành &amp; thiết bị</a:t>
            </a:r>
            <a:endParaRPr lang="en-US" sz="3800" dirty="0">
              <a:latin typeface="+mj-lt"/>
            </a:endParaRPr>
          </a:p>
          <a:p>
            <a:pPr marL="742950" indent="-742950">
              <a:spcBef>
                <a:spcPts val="1200"/>
              </a:spcBef>
              <a:buFont typeface="+mj-lt"/>
              <a:buAutoNum type="arabicPeriod"/>
            </a:pPr>
            <a:r>
              <a:rPr lang="vi-VN" sz="3800" dirty="0">
                <a:latin typeface="+mj-lt"/>
              </a:rPr>
              <a:t>Khả dụng: phục hồi nhanh</a:t>
            </a:r>
            <a:endParaRPr lang="en-US" sz="3800" dirty="0">
              <a:latin typeface="+mj-lt"/>
            </a:endParaRPr>
          </a:p>
          <a:p>
            <a:pPr marL="742950" indent="-742950">
              <a:spcBef>
                <a:spcPts val="1200"/>
              </a:spcBef>
              <a:buFont typeface="+mj-lt"/>
              <a:buAutoNum type="arabicPeriod"/>
            </a:pPr>
            <a:r>
              <a:rPr lang="vi-VN" sz="3800" dirty="0">
                <a:latin typeface="+mj-lt"/>
              </a:rPr>
              <a:t>Mở rộng: Hỗ trợ hàng triệu người dùng, dễ mở rộng</a:t>
            </a:r>
            <a:endParaRPr lang="en-US" sz="3800" dirty="0">
              <a:latin typeface="+mj-lt"/>
            </a:endParaRPr>
          </a:p>
          <a:p>
            <a:pPr marL="742950" indent="-742950">
              <a:spcBef>
                <a:spcPts val="1200"/>
              </a:spcBef>
              <a:buFont typeface="+mj-lt"/>
              <a:buAutoNum type="arabicPeriod"/>
            </a:pPr>
            <a:r>
              <a:rPr lang="vi-VN" sz="3800" dirty="0">
                <a:latin typeface="+mj-lt"/>
              </a:rPr>
              <a:t>Bảo trì: Mã rõ ràng, dễ cập nhật không gián đoạn</a:t>
            </a:r>
          </a:p>
        </p:txBody>
      </p:sp>
    </p:spTree>
    <p:extLst>
      <p:ext uri="{BB962C8B-B14F-4D97-AF65-F5344CB8AC3E}">
        <p14:creationId xmlns:p14="http://schemas.microsoft.com/office/powerpoint/2010/main" val="2584626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827653" y="2945296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2494783" y="1176208"/>
            <a:ext cx="4764517" cy="5148300"/>
          </a:xfrm>
          <a:custGeom>
            <a:avLst/>
            <a:gdLst/>
            <a:ahLst/>
            <a:cxnLst/>
            <a:rect l="l" t="t" r="r" b="b"/>
            <a:pathLst>
              <a:path w="4764517" h="5148300">
                <a:moveTo>
                  <a:pt x="0" y="0"/>
                </a:moveTo>
                <a:lnTo>
                  <a:pt x="4764517" y="0"/>
                </a:lnTo>
                <a:lnTo>
                  <a:pt x="4764517" y="5148299"/>
                </a:lnTo>
                <a:lnTo>
                  <a:pt x="0" y="5148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27653" y="3643880"/>
            <a:ext cx="5679993" cy="97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4"/>
              </a:lnSpc>
            </a:pPr>
            <a:r>
              <a:rPr lang="en-US" sz="7464" i="1" spc="-440">
                <a:solidFill>
                  <a:srgbClr val="263F6B"/>
                </a:solidFill>
                <a:latin typeface="Montserrat Extra-Bold Italics"/>
                <a:ea typeface="Montserrat Extra-Bold Italics"/>
                <a:cs typeface="Montserrat Extra-Bold Italics"/>
                <a:sym typeface="Montserrat Extra-Bold Italics"/>
              </a:rPr>
              <a:t>CHƯƠNG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67649" y="5236069"/>
            <a:ext cx="1415573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 b="1" spc="147" dirty="0" err="1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Cơ</a:t>
            </a:r>
            <a:r>
              <a:rPr lang="en-US" sz="8000" b="1" spc="147" dirty="0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</a:t>
            </a:r>
            <a:r>
              <a:rPr lang="en-US" sz="8000" b="1" spc="147" dirty="0" err="1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sở</a:t>
            </a:r>
            <a:r>
              <a:rPr lang="en-US" sz="8000" b="1" spc="147" dirty="0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</a:t>
            </a:r>
            <a:r>
              <a:rPr lang="en-US" sz="8000" b="1" spc="147" dirty="0" err="1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lý</a:t>
            </a:r>
            <a:r>
              <a:rPr lang="en-US" sz="8000" b="1" spc="147" dirty="0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</a:t>
            </a:r>
            <a:r>
              <a:rPr lang="en-US" sz="8000" b="1" spc="147" dirty="0" err="1">
                <a:solidFill>
                  <a:srgbClr val="263F6B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thuyết</a:t>
            </a:r>
            <a:endParaRPr lang="en-US" sz="8000" b="1" spc="147" dirty="0">
              <a:solidFill>
                <a:srgbClr val="263F6B"/>
              </a:solidFill>
              <a:latin typeface="Montserrat 1 Bold"/>
              <a:ea typeface="Montserrat 1 Bold"/>
              <a:cs typeface="Montserrat 1 Bold"/>
              <a:sym typeface="Montserrat 1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1278</Words>
  <Application>Microsoft Office PowerPoint</Application>
  <PresentationFormat>Custom</PresentationFormat>
  <Paragraphs>143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Wingdings</vt:lpstr>
      <vt:lpstr>Montserrat 1 Bold</vt:lpstr>
      <vt:lpstr>Calibri</vt:lpstr>
      <vt:lpstr>Arial</vt:lpstr>
      <vt:lpstr>Montserrat Extra-Bold Italics</vt:lpstr>
      <vt:lpstr>Montserrat Extra-Bold</vt:lpstr>
      <vt:lpstr>Tenorite (Body)</vt:lpstr>
      <vt:lpstr>Times New Roman</vt:lpstr>
      <vt:lpstr>Montserrat 1</vt:lpstr>
      <vt:lpstr>Times New Roman (Headings)</vt:lpstr>
      <vt:lpstr>Montserrat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Blue Modern Company Profile Presentation</dc:title>
  <cp:lastModifiedBy>HP</cp:lastModifiedBy>
  <cp:revision>8</cp:revision>
  <dcterms:created xsi:type="dcterms:W3CDTF">2006-08-16T00:00:00Z</dcterms:created>
  <dcterms:modified xsi:type="dcterms:W3CDTF">2025-05-26T23:55:36Z</dcterms:modified>
  <dc:identifier>DAGYlSGJfDc</dc:identifier>
</cp:coreProperties>
</file>